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12192000"/>
  <p:notesSz cx="6858000" cy="9144000"/>
  <p:embeddedFontLst>
    <p:embeddedFont>
      <p:font typeface="Libre Franklin"/>
      <p:regular r:id="rId38"/>
      <p:bold r:id="rId39"/>
      <p:italic r:id="rId40"/>
      <p:boldItalic r:id="rId41"/>
    </p:embeddedFont>
    <p:embeddedFont>
      <p:font typeface="Poppins"/>
      <p:regular r:id="rId42"/>
      <p:bold r:id="rId43"/>
      <p:italic r:id="rId44"/>
      <p:boldItalic r:id="rId45"/>
    </p:embeddedFont>
    <p:embeddedFont>
      <p:font typeface="Poppins Light"/>
      <p:regular r:id="rId46"/>
      <p:bold r:id="rId47"/>
      <p:italic r:id="rId48"/>
      <p:boldItalic r:id="rId49"/>
    </p:embeddedFont>
    <p:embeddedFont>
      <p:font typeface="Poppins ExtraLight"/>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40">
          <p15:clr>
            <a:srgbClr val="A4A3A4"/>
          </p15:clr>
        </p15:guide>
      </p15:sldGuideLst>
    </p:ext>
    <p:ext uri="GoogleSlidesCustomDataVersion2">
      <go:slidesCustomData xmlns:go="http://customooxmlschemas.google.com/" r:id="rId54" roundtripDataSignature="AMtx7mjrZfWY0nySQ2FfLGTQfEPHmRVP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ibreFranklin-italic.fntdata"/><Relationship Id="rId42" Type="http://schemas.openxmlformats.org/officeDocument/2006/relationships/font" Target="fonts/Poppins-regular.fntdata"/><Relationship Id="rId41" Type="http://schemas.openxmlformats.org/officeDocument/2006/relationships/font" Target="fonts/LibreFranklin-boldItalic.fntdata"/><Relationship Id="rId44" Type="http://schemas.openxmlformats.org/officeDocument/2006/relationships/font" Target="fonts/Poppins-italic.fntdata"/><Relationship Id="rId43" Type="http://schemas.openxmlformats.org/officeDocument/2006/relationships/font" Target="fonts/Poppins-bold.fntdata"/><Relationship Id="rId46" Type="http://schemas.openxmlformats.org/officeDocument/2006/relationships/font" Target="fonts/PoppinsLight-regular.fntdata"/><Relationship Id="rId45" Type="http://schemas.openxmlformats.org/officeDocument/2006/relationships/font" Target="fonts/Poppi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PoppinsLight-italic.fntdata"/><Relationship Id="rId47" Type="http://schemas.openxmlformats.org/officeDocument/2006/relationships/font" Target="fonts/PoppinsLight-bold.fntdata"/><Relationship Id="rId49" Type="http://schemas.openxmlformats.org/officeDocument/2006/relationships/font" Target="fonts/PoppinsLight-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LibreFranklin-bold.fntdata"/><Relationship Id="rId38" Type="http://schemas.openxmlformats.org/officeDocument/2006/relationships/font" Target="fonts/LibreFranklin-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PoppinsExtraLight-bold.fntdata"/><Relationship Id="rId50" Type="http://schemas.openxmlformats.org/officeDocument/2006/relationships/font" Target="fonts/PoppinsExtraLight-regular.fntdata"/><Relationship Id="rId53" Type="http://schemas.openxmlformats.org/officeDocument/2006/relationships/font" Target="fonts/PoppinsExtraLight-boldItalic.fntdata"/><Relationship Id="rId52" Type="http://schemas.openxmlformats.org/officeDocument/2006/relationships/font" Target="fonts/PoppinsExtraLight-italic.fntdata"/><Relationship Id="rId11" Type="http://schemas.openxmlformats.org/officeDocument/2006/relationships/slide" Target="slides/slide5.xml"/><Relationship Id="rId10" Type="http://schemas.openxmlformats.org/officeDocument/2006/relationships/slide" Target="slides/slide4.xml"/><Relationship Id="rId54"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LIK71UMFqw8" TargetMode="External"/><Relationship Id="rId3" Type="http://schemas.openxmlformats.org/officeDocument/2006/relationships/hyperlink" Target="https://youtu.be/rlxwiOuZ61o" TargetMode="External"/><Relationship Id="rId4" Type="http://schemas.openxmlformats.org/officeDocument/2006/relationships/hyperlink" Target="https://www.youtube.com/watch?v=CAJuX7xed8o" TargetMode="External"/><Relationship Id="rId5" Type="http://schemas.openxmlformats.org/officeDocument/2006/relationships/hyperlink" Target="https://youtu.be/aBE-WQPBAUQ"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LIK71UMFqw8" TargetMode="External"/><Relationship Id="rId3" Type="http://schemas.openxmlformats.org/officeDocument/2006/relationships/hyperlink" Target="https://youtu.be/rlxwiOuZ61o" TargetMode="External"/><Relationship Id="rId4" Type="http://schemas.openxmlformats.org/officeDocument/2006/relationships/hyperlink" Target="https://www.youtube.com/watch?v=CAJuX7xed8o" TargetMode="External"/><Relationship Id="rId5" Type="http://schemas.openxmlformats.org/officeDocument/2006/relationships/hyperlink" Target="https://youtu.be/aBE-WQPBAUQ"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unohrlls.org/about-sids/country-profiles/"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LIK71UMFqw8"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ayapo.org/"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aBE-WQPBAUQ"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fa818d90bb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3fa818d90bb_0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g3fa818d90bb_0_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t>Ambassador delivery tips: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Make sure you’ve looked at the resources that are needed for this session and opened the ‘links’ in advance – to allow for a smoother transition at the time.</a:t>
            </a:r>
            <a:endParaRPr/>
          </a:p>
          <a:p>
            <a:pPr indent="0" lvl="0" marL="0" rtl="0" algn="l">
              <a:lnSpc>
                <a:spcPct val="100000"/>
              </a:lnSpc>
              <a:spcBef>
                <a:spcPts val="0"/>
              </a:spcBef>
              <a:spcAft>
                <a:spcPts val="0"/>
              </a:spcAft>
              <a:buSzPts val="1400"/>
              <a:buNone/>
            </a:pPr>
            <a:r>
              <a:rPr b="1" lang="en-GB"/>
              <a:t>You’ll need to make sure you have print-outs of the ‘jigsaw’ puzzle.</a:t>
            </a:r>
            <a:br>
              <a:rPr b="1" lang="en-GB"/>
            </a:br>
            <a:endParaRPr b="1"/>
          </a:p>
          <a:p>
            <a:pPr indent="0" lvl="0" marL="0" rtl="0" algn="l">
              <a:lnSpc>
                <a:spcPct val="100000"/>
              </a:lnSpc>
              <a:spcBef>
                <a:spcPts val="0"/>
              </a:spcBef>
              <a:spcAft>
                <a:spcPts val="0"/>
              </a:spcAft>
              <a:buSzPts val="1400"/>
              <a:buNone/>
            </a:pPr>
            <a:r>
              <a:rPr b="0" lang="en-GB"/>
              <a:t>Otherwise skip this slide in the session it’s for teacher / ambassador information</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b="1" lang="en-GB">
                <a:latin typeface="Poppins Light"/>
                <a:ea typeface="Poppins Light"/>
                <a:cs typeface="Poppins Light"/>
                <a:sym typeface="Poppins Light"/>
              </a:rPr>
              <a:t>FLOW OF THIS SESSION:</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Getting thinking – climate change ball of wool</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Super wicked problems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Climate change effects – physical</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ACTIVITY: Abstract Art – climate change ball of wool</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Climate Change - Who does it impact?</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Climate Change – Who can solve the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ACTIVITY: Humans as problem-solvers – Guess Who?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Pioneers and Entrepreneurs – Climate solutions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Seaweed Pioneers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Global entrepreneurs tackling climate change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Case study: Himalayan Entrepreneur: Ice Stupas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ACTIVITY: Local problem-solvers - spider diagram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You and Me, We, Us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Greta Thunberg – you are never to small to make a difference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TAKE-AWAY ACTION: Complete the ‘climate action’ jigsaw puzzle and choose an action.</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LINKS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Seaweed as a food -  </a:t>
            </a:r>
            <a:r>
              <a:rPr lang="en-GB" sz="1200" u="sng">
                <a:solidFill>
                  <a:schemeClr val="dk1"/>
                </a:solidFill>
                <a:latin typeface="Poppins Light"/>
                <a:ea typeface="Poppins Light"/>
                <a:cs typeface="Poppins Light"/>
                <a:sym typeface="Poppins Light"/>
                <a:hlinkClick r:id="rId2">
                  <a:extLst>
                    <a:ext uri="{A12FA001-AC4F-418D-AE19-62706E023703}">
                      <ahyp:hlinkClr val="tx"/>
                    </a:ext>
                  </a:extLst>
                </a:hlinkClick>
              </a:rPr>
              <a:t>https://youtu.be/LIK71UMFqw8</a:t>
            </a:r>
            <a:r>
              <a:rPr lang="en-GB" sz="1200">
                <a:solidFill>
                  <a:schemeClr val="dk1"/>
                </a:solidFill>
                <a:latin typeface="Poppins Light"/>
                <a:ea typeface="Poppins Light"/>
                <a:cs typeface="Poppins Light"/>
                <a:sym typeface="Poppins Light"/>
              </a:rPr>
              <a: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Seaweed as a biofuel - </a:t>
            </a:r>
            <a:r>
              <a:rPr lang="en-GB" sz="1200" u="sng">
                <a:solidFill>
                  <a:schemeClr val="dk1"/>
                </a:solidFill>
                <a:latin typeface="Poppins Light"/>
                <a:ea typeface="Poppins Light"/>
                <a:cs typeface="Poppins Light"/>
                <a:sym typeface="Poppins Light"/>
                <a:hlinkClick r:id="rId3">
                  <a:extLst>
                    <a:ext uri="{A12FA001-AC4F-418D-AE19-62706E023703}">
                      <ahyp:hlinkClr val="tx"/>
                    </a:ext>
                  </a:extLst>
                </a:hlinkClick>
              </a:rPr>
              <a:t>https://youtu.be/rlxwiOuZ61o</a:t>
            </a:r>
            <a:r>
              <a:rPr lang="en-GB" sz="1200" u="sng">
                <a:solidFill>
                  <a:schemeClr val="dk1"/>
                </a:solidFill>
                <a:latin typeface="Poppins Light"/>
                <a:ea typeface="Poppins Light"/>
                <a:cs typeface="Poppins Light"/>
                <a:sym typeface="Poppins Light"/>
              </a:rPr>
              <a: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rgbClr val="035A43"/>
              </a:buClr>
              <a:buSzPts val="1200"/>
              <a:buFont typeface="Poppins Light"/>
              <a:buNone/>
            </a:pPr>
            <a:r>
              <a:rPr b="0" lang="en-GB" sz="1200">
                <a:solidFill>
                  <a:srgbClr val="035A43"/>
                </a:solidFill>
                <a:highlight>
                  <a:srgbClr val="FFFFFF"/>
                </a:highlight>
                <a:latin typeface="Poppins Light"/>
                <a:ea typeface="Poppins Light"/>
                <a:cs typeface="Poppins Light"/>
                <a:sym typeface="Poppins Light"/>
              </a:rPr>
              <a:t>Greta Thunberg – You are never too small to make a difference - </a:t>
            </a:r>
            <a:r>
              <a:rPr lang="en-GB" sz="1200" u="sng">
                <a:solidFill>
                  <a:schemeClr val="hlink"/>
                </a:solidFill>
                <a:latin typeface="Poppins Light"/>
                <a:ea typeface="Poppins Light"/>
                <a:cs typeface="Poppins Light"/>
                <a:sym typeface="Poppins Light"/>
                <a:hlinkClick r:id="rId4"/>
              </a:rPr>
              <a:t>https://www.youtube.com/watch?v=CAJuX7xed8o</a:t>
            </a:r>
            <a:endParaRPr b="0" sz="1200">
              <a:solidFill>
                <a:srgbClr val="035A43"/>
              </a:solidFill>
              <a:highlight>
                <a:srgbClr val="FFFFFF"/>
              </a:highlight>
              <a:latin typeface="Poppins Light"/>
              <a:ea typeface="Poppins Light"/>
              <a:cs typeface="Poppins Light"/>
              <a:sym typeface="Poppins Light"/>
            </a:endParaRPr>
          </a:p>
          <a:p>
            <a:pPr indent="0" lvl="0" marL="0" marR="0" rtl="0" algn="l">
              <a:lnSpc>
                <a:spcPct val="100000"/>
              </a:lnSpc>
              <a:spcBef>
                <a:spcPts val="0"/>
              </a:spcBef>
              <a:spcAft>
                <a:spcPts val="0"/>
              </a:spcAft>
              <a:buClr>
                <a:srgbClr val="035A43"/>
              </a:buClr>
              <a:buSzPts val="1200"/>
              <a:buFont typeface="Poppins Light"/>
              <a:buNone/>
            </a:pPr>
            <a:r>
              <a:rPr b="0" lang="en-GB" sz="1200">
                <a:solidFill>
                  <a:srgbClr val="035A43"/>
                </a:solidFill>
                <a:highlight>
                  <a:srgbClr val="FFFFFF"/>
                </a:highlight>
                <a:latin typeface="Poppins Light"/>
                <a:ea typeface="Poppins Light"/>
                <a:cs typeface="Poppins Light"/>
                <a:sym typeface="Poppins Light"/>
              </a:rPr>
              <a:t>Ice Stupas - </a:t>
            </a:r>
            <a:r>
              <a:rPr lang="en-GB" u="sng" strike="noStrike">
                <a:solidFill>
                  <a:schemeClr val="hlink"/>
                </a:solidFill>
                <a:latin typeface="Poppins Light"/>
                <a:ea typeface="Poppins Light"/>
                <a:cs typeface="Poppins Light"/>
                <a:sym typeface="Poppins Light"/>
                <a:hlinkClick r:id="rId5"/>
              </a:rPr>
              <a:t>https://youtu.be/aBE-WQPBAUQ</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148" name="Google Shape;14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t>Ambassador delivery tips: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Make sure you’ve looked at the resources that are needed for this session and opened the ‘links’ in advance – to allow for a smoother transition at the time.</a:t>
            </a:r>
            <a:endParaRPr/>
          </a:p>
          <a:p>
            <a:pPr indent="0" lvl="0" marL="0" rtl="0" algn="l">
              <a:lnSpc>
                <a:spcPct val="100000"/>
              </a:lnSpc>
              <a:spcBef>
                <a:spcPts val="0"/>
              </a:spcBef>
              <a:spcAft>
                <a:spcPts val="0"/>
              </a:spcAft>
              <a:buSzPts val="1400"/>
              <a:buNone/>
            </a:pPr>
            <a:r>
              <a:rPr b="1" lang="en-GB"/>
              <a:t>You’ll need to make sure you have print-outs of the ‘jigsaw’ puzzle.</a:t>
            </a:r>
            <a:br>
              <a:rPr b="1" lang="en-GB"/>
            </a:br>
            <a:endParaRPr b="1"/>
          </a:p>
          <a:p>
            <a:pPr indent="0" lvl="0" marL="0" rtl="0" algn="l">
              <a:lnSpc>
                <a:spcPct val="100000"/>
              </a:lnSpc>
              <a:spcBef>
                <a:spcPts val="0"/>
              </a:spcBef>
              <a:spcAft>
                <a:spcPts val="0"/>
              </a:spcAft>
              <a:buSzPts val="1400"/>
              <a:buNone/>
            </a:pPr>
            <a:r>
              <a:rPr b="0" lang="en-GB"/>
              <a:t>Otherwise skip this slide in the session it’s for teacher / ambassador information</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b="1" lang="en-GB">
                <a:latin typeface="Poppins Light"/>
                <a:ea typeface="Poppins Light"/>
                <a:cs typeface="Poppins Light"/>
                <a:sym typeface="Poppins Light"/>
              </a:rPr>
              <a:t>FLOW OF THIS SESSION:</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Getting thinking – climate change ball of wool</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Super wicked problems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Climate change effects – physical</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ACTIVITY: Abstract Art – climate change ball of wool</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Climate Change - Who does it impact?</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Climate Change – Who can solve the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ACTIVITY: Humans as problem-solvers – Guess Who?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Pioneers and Entrepreneurs – Climate solutions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Seaweed Pioneers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Global entrepreneurs tackling climate change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Case study: Himalayan Entrepreneur: Ice Stupas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ACTIVITY: Local problem-solvers - spider diagram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You and Me, We, Us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Greta Thunberg – you are never to small to make a difference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TAKE-AWAY ACTION: Complete the ‘climate action’ jigsaw puzzle and choose an action.</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LINKS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Seaweed as a food -  </a:t>
            </a:r>
            <a:r>
              <a:rPr lang="en-GB" sz="1200" u="sng">
                <a:solidFill>
                  <a:schemeClr val="dk1"/>
                </a:solidFill>
                <a:latin typeface="Poppins Light"/>
                <a:ea typeface="Poppins Light"/>
                <a:cs typeface="Poppins Light"/>
                <a:sym typeface="Poppins Light"/>
                <a:hlinkClick r:id="rId2">
                  <a:extLst>
                    <a:ext uri="{A12FA001-AC4F-418D-AE19-62706E023703}">
                      <ahyp:hlinkClr val="tx"/>
                    </a:ext>
                  </a:extLst>
                </a:hlinkClick>
              </a:rPr>
              <a:t>https://youtu.be/LIK71UMFqw8</a:t>
            </a:r>
            <a:r>
              <a:rPr lang="en-GB" sz="1200">
                <a:solidFill>
                  <a:schemeClr val="dk1"/>
                </a:solidFill>
                <a:latin typeface="Poppins Light"/>
                <a:ea typeface="Poppins Light"/>
                <a:cs typeface="Poppins Light"/>
                <a:sym typeface="Poppins Light"/>
              </a:rPr>
              <a: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Seaweed as a biofuel - </a:t>
            </a:r>
            <a:r>
              <a:rPr lang="en-GB" sz="1200" u="sng">
                <a:solidFill>
                  <a:schemeClr val="dk1"/>
                </a:solidFill>
                <a:latin typeface="Poppins Light"/>
                <a:ea typeface="Poppins Light"/>
                <a:cs typeface="Poppins Light"/>
                <a:sym typeface="Poppins Light"/>
                <a:hlinkClick r:id="rId3">
                  <a:extLst>
                    <a:ext uri="{A12FA001-AC4F-418D-AE19-62706E023703}">
                      <ahyp:hlinkClr val="tx"/>
                    </a:ext>
                  </a:extLst>
                </a:hlinkClick>
              </a:rPr>
              <a:t>https://youtu.be/rlxwiOuZ61o</a:t>
            </a:r>
            <a:r>
              <a:rPr lang="en-GB" sz="1200" u="sng">
                <a:solidFill>
                  <a:schemeClr val="dk1"/>
                </a:solidFill>
                <a:latin typeface="Poppins Light"/>
                <a:ea typeface="Poppins Light"/>
                <a:cs typeface="Poppins Light"/>
                <a:sym typeface="Poppins Light"/>
              </a:rPr>
              <a: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rgbClr val="035A43"/>
              </a:buClr>
              <a:buSzPts val="1200"/>
              <a:buFont typeface="Poppins Light"/>
              <a:buNone/>
            </a:pPr>
            <a:r>
              <a:rPr b="0" lang="en-GB" sz="1200">
                <a:solidFill>
                  <a:srgbClr val="035A43"/>
                </a:solidFill>
                <a:highlight>
                  <a:srgbClr val="FFFFFF"/>
                </a:highlight>
                <a:latin typeface="Poppins Light"/>
                <a:ea typeface="Poppins Light"/>
                <a:cs typeface="Poppins Light"/>
                <a:sym typeface="Poppins Light"/>
              </a:rPr>
              <a:t>Greta Thunberg – You are never too small to make a difference - </a:t>
            </a:r>
            <a:r>
              <a:rPr lang="en-GB" sz="1200" u="sng">
                <a:solidFill>
                  <a:schemeClr val="hlink"/>
                </a:solidFill>
                <a:latin typeface="Poppins Light"/>
                <a:ea typeface="Poppins Light"/>
                <a:cs typeface="Poppins Light"/>
                <a:sym typeface="Poppins Light"/>
                <a:hlinkClick r:id="rId4"/>
              </a:rPr>
              <a:t>https://www.youtube.com/watch?v=CAJuX7xed8o</a:t>
            </a:r>
            <a:endParaRPr b="0" sz="1200">
              <a:solidFill>
                <a:srgbClr val="035A43"/>
              </a:solidFill>
              <a:highlight>
                <a:srgbClr val="FFFFFF"/>
              </a:highlight>
              <a:latin typeface="Poppins Light"/>
              <a:ea typeface="Poppins Light"/>
              <a:cs typeface="Poppins Light"/>
              <a:sym typeface="Poppins Light"/>
            </a:endParaRPr>
          </a:p>
          <a:p>
            <a:pPr indent="0" lvl="0" marL="0" marR="0" rtl="0" algn="l">
              <a:lnSpc>
                <a:spcPct val="100000"/>
              </a:lnSpc>
              <a:spcBef>
                <a:spcPts val="0"/>
              </a:spcBef>
              <a:spcAft>
                <a:spcPts val="0"/>
              </a:spcAft>
              <a:buClr>
                <a:srgbClr val="035A43"/>
              </a:buClr>
              <a:buSzPts val="1200"/>
              <a:buFont typeface="Poppins Light"/>
              <a:buNone/>
            </a:pPr>
            <a:r>
              <a:rPr b="0" lang="en-GB" sz="1200">
                <a:solidFill>
                  <a:srgbClr val="035A43"/>
                </a:solidFill>
                <a:highlight>
                  <a:srgbClr val="FFFFFF"/>
                </a:highlight>
                <a:latin typeface="Poppins Light"/>
                <a:ea typeface="Poppins Light"/>
                <a:cs typeface="Poppins Light"/>
                <a:sym typeface="Poppins Light"/>
              </a:rPr>
              <a:t>Ice Stupas - </a:t>
            </a:r>
            <a:r>
              <a:rPr lang="en-GB" u="sng" strike="noStrike">
                <a:solidFill>
                  <a:schemeClr val="hlink"/>
                </a:solidFill>
                <a:latin typeface="Poppins Light"/>
                <a:ea typeface="Poppins Light"/>
                <a:cs typeface="Poppins Light"/>
                <a:sym typeface="Poppins Light"/>
                <a:hlinkClick r:id="rId5"/>
              </a:rPr>
              <a:t>https://youtu.be/aBE-WQPBAUQ</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162" name="Google Shape;16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b="1">
              <a:latin typeface="Poppins Light"/>
              <a:ea typeface="Poppins Light"/>
              <a:cs typeface="Poppins Light"/>
              <a:sym typeface="Poppins Light"/>
            </a:endParaRPr>
          </a:p>
          <a:p>
            <a:pPr indent="-285750" lvl="0" marL="285750" rtl="0" algn="l">
              <a:lnSpc>
                <a:spcPct val="100000"/>
              </a:lnSpc>
              <a:spcBef>
                <a:spcPts val="0"/>
              </a:spcBef>
              <a:spcAft>
                <a:spcPts val="0"/>
              </a:spcAft>
              <a:buClr>
                <a:schemeClr val="dk1"/>
              </a:buClr>
              <a:buSzPts val="1200"/>
              <a:buFont typeface="Calibri"/>
              <a:buChar char="-"/>
            </a:pPr>
            <a:r>
              <a:rPr b="0" lang="en-GB">
                <a:latin typeface="Poppins Light"/>
                <a:ea typeface="Poppins Light"/>
                <a:cs typeface="Poppins Light"/>
                <a:sym typeface="Poppins Light"/>
              </a:rPr>
              <a:t>Skip this slide due to time constraints</a:t>
            </a:r>
            <a:endParaRPr/>
          </a:p>
          <a:p>
            <a:pPr indent="0" lvl="0" marL="0" rtl="0" algn="l">
              <a:lnSpc>
                <a:spcPct val="100000"/>
              </a:lnSpc>
              <a:spcBef>
                <a:spcPts val="0"/>
              </a:spcBef>
              <a:spcAft>
                <a:spcPts val="0"/>
              </a:spcAft>
              <a:buSzPts val="1400"/>
              <a:buNone/>
            </a:pPr>
            <a:r>
              <a:t/>
            </a:r>
            <a:endParaRPr b="1">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Poppins Light"/>
              <a:buNone/>
            </a:pPr>
            <a:r>
              <a:rPr b="1" lang="en-GB" sz="1200">
                <a:latin typeface="Poppins Light"/>
                <a:ea typeface="Poppins Light"/>
                <a:cs typeface="Poppins Light"/>
                <a:sym typeface="Poppins Light"/>
              </a:rPr>
              <a:t>ACTIVITY: Abstract Art – Climate Change – as a ’super-wicked problem’</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Poppins Light"/>
              <a:buNone/>
            </a:pPr>
            <a:r>
              <a:rPr b="0" lang="en-GB" sz="1200">
                <a:latin typeface="Poppins Light"/>
                <a:ea typeface="Poppins Light"/>
                <a:cs typeface="Poppins Light"/>
                <a:sym typeface="Poppins Light"/>
              </a:rPr>
              <a:t>Maybe set a time limit … the ‘strands’ are endless!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1" lang="en-GB" sz="1200">
                <a:latin typeface="Poppins Light"/>
                <a:ea typeface="Poppins Light"/>
                <a:cs typeface="Poppins Light"/>
                <a:sym typeface="Poppins Light"/>
              </a:rPr>
              <a:t>For this activity it doesn’t matter whether the strands relate to: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0" lang="en-GB" sz="1200">
                <a:latin typeface="Poppins Light"/>
                <a:ea typeface="Poppins Light"/>
                <a:cs typeface="Poppins Light"/>
                <a:sym typeface="Poppins Light"/>
              </a:rPr>
              <a:t>The reasons why climate change is happening,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0" lang="en-GB" sz="1200">
                <a:latin typeface="Poppins Light"/>
                <a:ea typeface="Poppins Light"/>
                <a:cs typeface="Poppins Light"/>
                <a:sym typeface="Poppins Light"/>
              </a:rPr>
              <a:t>the physical effects or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0" lang="en-GB" sz="1200">
                <a:latin typeface="Poppins Light"/>
                <a:ea typeface="Poppins Light"/>
                <a:cs typeface="Poppins Light"/>
                <a:sym typeface="Poppins Light"/>
              </a:rPr>
              <a:t>the environmental, social and economic impacts or</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0" lang="en-GB" sz="1200">
                <a:latin typeface="Poppins Light"/>
                <a:ea typeface="Poppins Light"/>
                <a:cs typeface="Poppins Light"/>
                <a:sym typeface="Poppins Light"/>
              </a:rPr>
              <a:t>(Some people might also include ‘solutions’)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b="0" sz="1200">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0" lang="en-GB" sz="1200">
                <a:latin typeface="Poppins Light"/>
                <a:ea typeface="Poppins Light"/>
                <a:cs typeface="Poppins Light"/>
                <a:sym typeface="Poppins Light"/>
              </a:rPr>
              <a:t>Here are just a few examples: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1" lang="en-GB" sz="1200">
                <a:latin typeface="Poppins Light"/>
                <a:ea typeface="Poppins Light"/>
                <a:cs typeface="Poppins Light"/>
                <a:sym typeface="Poppins Light"/>
              </a:rPr>
              <a:t>Environmental reasons: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Burning too many fossil fuels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Cutting down too many trees – our carbon ’stores’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Releasing too much methane, and other greenhouse gases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GHGs making a ‘blanket’ around our planet</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GHSs trapping more heat from the sun within our planet</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rPr b="1" lang="en-GB" sz="1200">
                <a:latin typeface="Poppins Light"/>
                <a:ea typeface="Poppins Light"/>
                <a:cs typeface="Poppins Light"/>
                <a:sym typeface="Poppins Light"/>
              </a:rPr>
              <a:t>Human reasons: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Over-consumption</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Lack of care for our environment</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Lack of value placed on our natural world</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b="0" lang="en-GB" sz="1200">
                <a:latin typeface="Poppins Light"/>
                <a:ea typeface="Poppins Light"/>
                <a:cs typeface="Poppins Light"/>
                <a:sym typeface="Poppins Light"/>
              </a:rPr>
              <a:t>Pollution on our land and in our oceans</a:t>
            </a:r>
            <a:endParaRPr b="1" sz="1200">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b="1" lang="en-GB" sz="1200">
                <a:latin typeface="Poppins Light"/>
                <a:ea typeface="Poppins Light"/>
                <a:cs typeface="Poppins Light"/>
                <a:sym typeface="Poppins Light"/>
              </a:rPr>
              <a:t>Physical effects: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Forest fires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Rising sea levels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Ocean acidification</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Water shortages – droughts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Water excess - flooding</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Extreme weather – more storms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Ice caps melting</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Glaciers melting</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Changes in the length and intensity of seasons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Changes in highest / lowest temperatures in a given location</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rPr lang="en-GB">
                <a:latin typeface="Poppins Light"/>
                <a:ea typeface="Poppins Light"/>
                <a:cs typeface="Poppins Light"/>
                <a:sym typeface="Poppins Light"/>
              </a:rPr>
              <a:t>Environmental Impacts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Landslides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Changes in growing seasons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Wildlife struggles with changes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Species extinction</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Increased prevalence of pests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rPr lang="en-GB">
                <a:latin typeface="Poppins Light"/>
                <a:ea typeface="Poppins Light"/>
                <a:cs typeface="Poppins Light"/>
                <a:sym typeface="Poppins Light"/>
              </a:rPr>
              <a:t>Social Impacts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Displacement, migration</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Dis-satisfaction, unrest, conflict</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Intensified competition for resources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Growing global inequalities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Water stress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Food insecurity, hunger</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Security risks for women and girls – pre-existing inequalities exacerbated (Listed by the UN as one of the 5 ways the climate crisis impacts human security - https://www.un.org/en/climatechange/science/climate-issues/human-security#:~:text=Climate%20change%20intensifies%20competition%20over,resources%20are%20getting%20increasingly%20scarce.)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rPr lang="en-GB">
                <a:latin typeface="Poppins Light"/>
                <a:ea typeface="Poppins Light"/>
                <a:cs typeface="Poppins Light"/>
                <a:sym typeface="Poppins Light"/>
              </a:rPr>
              <a:t>Economic Impacts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Property and infrastructure loss and damage</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Supply-chain disruption</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Price instability</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Adaptation costs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Emergency recovery costs</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Reduction in economic growth and GDP</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latin typeface="Poppins Light"/>
              <a:ea typeface="Poppins Light"/>
              <a:cs typeface="Poppins Light"/>
              <a:sym typeface="Poppins Light"/>
            </a:endParaRPr>
          </a:p>
        </p:txBody>
      </p:sp>
      <p:sp>
        <p:nvSpPr>
          <p:cNvPr id="176" name="Google Shape;17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190" name="Google Shape;19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Poppins Light"/>
              <a:buNone/>
            </a:pPr>
            <a:r>
              <a:rPr b="1" lang="en-GB">
                <a:latin typeface="Poppins Light"/>
                <a:ea typeface="Poppins Light"/>
                <a:cs typeface="Poppins Light"/>
                <a:sym typeface="Poppins Light"/>
              </a:rPr>
              <a:t>Ambassador delivery tips: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Try to relate this as much as possible to their experiences in school. You might like to ask if they can think of any other examples of Traditional problems or Wicked problems once you have shared the examples with them.</a:t>
            </a:r>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There is no need to read out all the examples from the 'super-wicked' problem section. This is just to help explain why it is such a complex problem.</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lang="en-GB" sz="1200" u="none" strike="noStrike">
                <a:solidFill>
                  <a:schemeClr val="dk1"/>
                </a:solidFill>
                <a:latin typeface="Poppins Light"/>
                <a:ea typeface="Poppins Light"/>
                <a:cs typeface="Poppins Light"/>
                <a:sym typeface="Poppins Light"/>
              </a:rPr>
              <a:t>A TRADITIONAL PROBLEM - can be defined and has clear solutions – like a scientific experiment –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200" u="none" strike="noStrike">
                <a:solidFill>
                  <a:schemeClr val="dk1"/>
                </a:solidFill>
                <a:latin typeface="Poppins Light"/>
                <a:ea typeface="Poppins Light"/>
                <a:cs typeface="Poppins Light"/>
                <a:sym typeface="Poppins Light"/>
              </a:rPr>
              <a:t>Examples: </a:t>
            </a:r>
            <a:r>
              <a:rPr lang="en-GB">
                <a:latin typeface="Poppins Light"/>
                <a:ea typeface="Poppins Light"/>
                <a:cs typeface="Poppins Light"/>
                <a:sym typeface="Poppins Light"/>
              </a:rPr>
              <a:t>Solving a multiplication question like 2x4</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sz="1200" u="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u="none" strike="noStrike">
                <a:solidFill>
                  <a:schemeClr val="dk1"/>
                </a:solidFill>
                <a:latin typeface="Poppins Light"/>
                <a:ea typeface="Poppins Light"/>
                <a:cs typeface="Poppins Light"/>
                <a:sym typeface="Poppins Light"/>
              </a:rPr>
              <a:t>A WICKED PROBLEM – is one that is more complicated with a range of solutions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200" u="none" strike="noStrike">
                <a:solidFill>
                  <a:schemeClr val="dk1"/>
                </a:solidFill>
                <a:latin typeface="Poppins Light"/>
                <a:ea typeface="Poppins Light"/>
                <a:cs typeface="Poppins Light"/>
                <a:sym typeface="Poppins Light"/>
              </a:rPr>
              <a:t>For example</a:t>
            </a:r>
            <a:r>
              <a:rPr lang="en-GB">
                <a:latin typeface="Poppins Light"/>
                <a:ea typeface="Poppins Light"/>
                <a:cs typeface="Poppins Light"/>
                <a:sym typeface="Poppins Light"/>
              </a:rPr>
              <a:t>,</a:t>
            </a:r>
            <a:r>
              <a:rPr lang="en-GB" sz="1200" u="none" strike="noStrike">
                <a:solidFill>
                  <a:schemeClr val="dk1"/>
                </a:solidFill>
                <a:latin typeface="Poppins Light"/>
                <a:ea typeface="Poppins Light"/>
                <a:cs typeface="Poppins Light"/>
                <a:sym typeface="Poppins Light"/>
              </a:rPr>
              <a:t> </a:t>
            </a:r>
            <a:r>
              <a:rPr lang="en-GB">
                <a:latin typeface="Poppins Light"/>
                <a:ea typeface="Poppins Light"/>
                <a:cs typeface="Poppins Light"/>
                <a:sym typeface="Poppins Light"/>
              </a:rPr>
              <a:t>a school</a:t>
            </a:r>
            <a:r>
              <a:rPr lang="en-GB" sz="1200" u="none" strike="noStrike">
                <a:solidFill>
                  <a:schemeClr val="dk1"/>
                </a:solidFill>
                <a:latin typeface="Poppins Light"/>
                <a:ea typeface="Poppins Light"/>
                <a:cs typeface="Poppins Light"/>
                <a:sym typeface="Poppins Light"/>
              </a:rPr>
              <a:t> </a:t>
            </a:r>
            <a:r>
              <a:rPr lang="en-GB">
                <a:latin typeface="Poppins Light"/>
                <a:ea typeface="Poppins Light"/>
                <a:cs typeface="Poppins Light"/>
                <a:sym typeface="Poppins Light"/>
              </a:rPr>
              <a:t>debate</a:t>
            </a:r>
            <a:r>
              <a:rPr lang="en-GB" sz="1200" u="none" strike="noStrike">
                <a:solidFill>
                  <a:schemeClr val="dk1"/>
                </a:solidFill>
                <a:latin typeface="Poppins Light"/>
                <a:ea typeface="Poppins Light"/>
                <a:cs typeface="Poppins Light"/>
                <a:sym typeface="Poppins Light"/>
              </a:rPr>
              <a:t> e.g. Should we wear school un</a:t>
            </a:r>
            <a:r>
              <a:rPr lang="en-GB">
                <a:latin typeface="Poppins Light"/>
                <a:ea typeface="Poppins Light"/>
                <a:cs typeface="Poppins Light"/>
                <a:sym typeface="Poppins Light"/>
              </a:rPr>
              <a:t>iform?</a:t>
            </a:r>
            <a:endParaRPr sz="1200" u="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u="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u="none" strike="noStrike">
                <a:solidFill>
                  <a:schemeClr val="dk1"/>
                </a:solidFill>
                <a:latin typeface="Poppins Light"/>
                <a:ea typeface="Poppins Light"/>
                <a:cs typeface="Poppins Light"/>
                <a:sym typeface="Poppins Light"/>
              </a:rPr>
              <a:t>A SUPER-WICKED PROBLEM – is one where the solutions are many, varied and complex</a:t>
            </a:r>
            <a:endParaRPr sz="1200" u="none" strike="noStrike">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200" u="none" strike="noStrike">
                <a:solidFill>
                  <a:schemeClr val="dk1"/>
                </a:solidFill>
                <a:latin typeface="Poppins Light"/>
                <a:ea typeface="Poppins Light"/>
                <a:cs typeface="Poppins Light"/>
                <a:sym typeface="Poppins Light"/>
              </a:rPr>
              <a:t>Some people say that Climate Change could be called a ‘super-wicked’ problem. (as is – solving world hunger, reducing global inequality – </a:t>
            </a:r>
            <a:r>
              <a:rPr lang="en-GB">
                <a:latin typeface="Poppins Light"/>
                <a:ea typeface="Poppins Light"/>
                <a:cs typeface="Poppins Light"/>
                <a:sym typeface="Poppins Light"/>
              </a:rPr>
              <a:t>in fact</a:t>
            </a:r>
            <a:r>
              <a:rPr lang="en-GB" sz="1200" u="none" strike="noStrike">
                <a:solidFill>
                  <a:schemeClr val="dk1"/>
                </a:solidFill>
                <a:latin typeface="Poppins Light"/>
                <a:ea typeface="Poppins Light"/>
                <a:cs typeface="Poppins Light"/>
                <a:sym typeface="Poppins Light"/>
              </a:rPr>
              <a:t> all the Sustainable Development Goals are good examples!)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lang="en-GB" sz="1200" u="none" strike="noStrike">
                <a:solidFill>
                  <a:schemeClr val="dk1"/>
                </a:solidFill>
                <a:latin typeface="Poppins Light"/>
                <a:ea typeface="Poppins Light"/>
                <a:cs typeface="Poppins Light"/>
                <a:sym typeface="Poppins Light"/>
              </a:rPr>
              <a:t>There are lots of reasons – but here are a </a:t>
            </a:r>
            <a:r>
              <a:rPr lang="en-GB">
                <a:latin typeface="Poppins Light"/>
                <a:ea typeface="Poppins Light"/>
                <a:cs typeface="Poppins Light"/>
                <a:sym typeface="Poppins Light"/>
              </a:rPr>
              <a:t>few</a:t>
            </a:r>
            <a:r>
              <a:rPr lang="en-GB" sz="1200" u="none" strike="noStrike">
                <a:solidFill>
                  <a:schemeClr val="dk1"/>
                </a:solidFill>
                <a:latin typeface="Poppins Light"/>
                <a:ea typeface="Poppins Light"/>
                <a:cs typeface="Poppins Light"/>
                <a:sym typeface="Poppins Light"/>
              </a:rPr>
              <a:t>: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sz="1200" u="none" strike="noStrike">
              <a:solidFill>
                <a:schemeClr val="dk1"/>
              </a:solidFill>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Arial"/>
              <a:buChar char="•"/>
            </a:pPr>
            <a:r>
              <a:rPr lang="en-GB" sz="1200" u="none" strike="noStrike">
                <a:solidFill>
                  <a:schemeClr val="dk1"/>
                </a:solidFill>
                <a:latin typeface="Poppins Light"/>
                <a:ea typeface="Poppins Light"/>
                <a:cs typeface="Poppins Light"/>
                <a:sym typeface="Poppins Light"/>
              </a:rPr>
              <a:t>VARIED SOLUTIONS - Climate change has so many varied solutions – many of which overlap, and all help towards the same goal – but how will we know the goal has been reached – it will be difficult to know when exactly enough has been done.</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Arial"/>
              <a:buChar char="•"/>
            </a:pPr>
            <a:r>
              <a:rPr lang="en-GB" sz="1200" u="none" strike="noStrike">
                <a:solidFill>
                  <a:schemeClr val="dk1"/>
                </a:solidFill>
                <a:latin typeface="Poppins Light"/>
                <a:ea typeface="Poppins Light"/>
                <a:cs typeface="Poppins Light"/>
                <a:sym typeface="Poppins Light"/>
              </a:rPr>
              <a:t>WHOLE WORLD - Never before has the whole world had to tackle something like climate change. </a:t>
            </a:r>
            <a:endParaRPr>
              <a:latin typeface="Poppins Light"/>
              <a:ea typeface="Poppins Light"/>
              <a:cs typeface="Poppins Light"/>
              <a:sym typeface="Poppins Light"/>
            </a:endParaRPr>
          </a:p>
          <a:p>
            <a:pPr indent="-171450" lvl="0" marL="171450" rtl="0" algn="l">
              <a:lnSpc>
                <a:spcPct val="100000"/>
              </a:lnSpc>
              <a:spcBef>
                <a:spcPts val="0"/>
              </a:spcBef>
              <a:spcAft>
                <a:spcPts val="0"/>
              </a:spcAft>
              <a:buClr>
                <a:schemeClr val="dk1"/>
              </a:buClr>
              <a:buSzPts val="1200"/>
              <a:buFont typeface="Arial"/>
              <a:buChar char="•"/>
            </a:pPr>
            <a:r>
              <a:rPr lang="en-GB" sz="1200" u="none" strike="noStrike">
                <a:solidFill>
                  <a:schemeClr val="dk1"/>
                </a:solidFill>
                <a:latin typeface="Poppins Light"/>
                <a:ea typeface="Poppins Light"/>
                <a:cs typeface="Poppins Light"/>
                <a:sym typeface="Poppins Light"/>
              </a:rPr>
              <a:t>AFFECTS LOTS OF PEOPLE - LOTS OF “STAKEHOLDERS’ - Another reason why it is so complicated is due to the number of ‘stakeholders’ or ‘interested parties’ – let’s have a look at what that means.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u="none" strike="noStrike">
                <a:solidFill>
                  <a:schemeClr val="dk1"/>
                </a:solidFill>
                <a:latin typeface="Poppins Light"/>
                <a:ea typeface="Poppins Light"/>
                <a:cs typeface="Poppins Light"/>
                <a:sym typeface="Poppins Light"/>
              </a:rPr>
              <a:t>In more detail -  reasons why Climate Change could be referred to as a ‘Super - Wicked' Problem</a:t>
            </a:r>
            <a:endParaRPr>
              <a:latin typeface="Poppins Light"/>
              <a:ea typeface="Poppins Light"/>
              <a:cs typeface="Poppins Light"/>
              <a:sym typeface="Poppins Light"/>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Solutions to the climate crisis are not true or false, or good or bad. (it requires many value judgements)</a:t>
            </a:r>
            <a:endParaRPr>
              <a:latin typeface="Poppins Light"/>
              <a:ea typeface="Poppins Light"/>
              <a:cs typeface="Poppins Light"/>
              <a:sym typeface="Poppins Light"/>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Ordinary problems come with a limited set of potential solutions. Climate change doesn’t.</a:t>
            </a:r>
            <a:endParaRPr>
              <a:latin typeface="Poppins Light"/>
              <a:ea typeface="Poppins Light"/>
              <a:cs typeface="Poppins Light"/>
              <a:sym typeface="Poppins Light"/>
            </a:endParaRPr>
          </a:p>
          <a:p>
            <a:pPr indent="-228600" lvl="0" marL="22860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You can’t know when you’ve solved a problem under the climate change umbrella (how much do you need to reduce carbon emissions by to achieve less than 1.5 deg warming, what about unquantified feedback loops?)</a:t>
            </a:r>
            <a:endParaRPr>
              <a:latin typeface="Poppins Light"/>
              <a:ea typeface="Poppins Light"/>
              <a:cs typeface="Poppins Light"/>
              <a:sym typeface="Poppins Light"/>
            </a:endParaRPr>
          </a:p>
          <a:p>
            <a:pPr indent="-228600" lvl="0" marL="22860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Solutions to climate change generate unexpected consequences over time, making it difficult to measure their effectiveness. (even if temperature target or total quantity of carbon emissions reduction achieved – no knowing the local longer-term consequences – local warming etc)</a:t>
            </a:r>
            <a:endParaRPr>
              <a:latin typeface="Poppins Light"/>
              <a:ea typeface="Poppins Light"/>
              <a:cs typeface="Poppins Light"/>
              <a:sym typeface="Poppins Light"/>
            </a:endParaRPr>
          </a:p>
          <a:p>
            <a:pPr indent="-228600" lvl="0" marL="22860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Every solution we deploy will have irreversible consequences. (we can’t get back the monies or undo the physical infrastructure we use to combat climate change)</a:t>
            </a:r>
            <a:endParaRPr>
              <a:latin typeface="Poppins Light"/>
              <a:ea typeface="Poppins Light"/>
              <a:cs typeface="Poppins Light"/>
              <a:sym typeface="Poppins Light"/>
            </a:endParaRPr>
          </a:p>
          <a:p>
            <a:pPr indent="-228600" lvl="0" marL="22860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Climate change has no precedent, so experience won’t help you deal with it.</a:t>
            </a:r>
            <a:endParaRPr>
              <a:latin typeface="Poppins Light"/>
              <a:ea typeface="Poppins Light"/>
              <a:cs typeface="Poppins Light"/>
              <a:sym typeface="Poppins Light"/>
            </a:endParaRPr>
          </a:p>
          <a:p>
            <a:pPr indent="-228600" lvl="0" marL="22860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While ordinary problems are self-contained, climate change is mixed up with other problems, and doesn’t have one root cause.</a:t>
            </a:r>
            <a:endParaRPr>
              <a:latin typeface="Poppins Light"/>
              <a:ea typeface="Poppins Light"/>
              <a:cs typeface="Poppins Light"/>
              <a:sym typeface="Poppins Light"/>
            </a:endParaRPr>
          </a:p>
          <a:p>
            <a:pPr indent="-228600" lvl="0" marL="22860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Climate change involves many stakeholders, nearly all of whom have different ideas of the problem and its ideal solutions.</a:t>
            </a:r>
            <a:endParaRPr>
              <a:latin typeface="Poppins Light"/>
              <a:ea typeface="Poppins Light"/>
              <a:cs typeface="Poppins Light"/>
              <a:sym typeface="Poppins Light"/>
            </a:endParaRPr>
          </a:p>
          <a:p>
            <a:pPr indent="-228600" lvl="0" marL="228600" rtl="0" algn="l">
              <a:lnSpc>
                <a:spcPct val="100000"/>
              </a:lnSpc>
              <a:spcBef>
                <a:spcPts val="0"/>
              </a:spcBef>
              <a:spcAft>
                <a:spcPts val="0"/>
              </a:spcAft>
              <a:buClr>
                <a:schemeClr val="dk1"/>
              </a:buClr>
              <a:buSzPts val="1200"/>
              <a:buFont typeface="Calibri"/>
              <a:buAutoNum type="arabicPeriod"/>
            </a:pPr>
            <a:r>
              <a:rPr lang="en-GB" sz="1200" u="none" strike="noStrike">
                <a:solidFill>
                  <a:schemeClr val="dk1"/>
                </a:solidFill>
                <a:latin typeface="Poppins Light"/>
                <a:ea typeface="Poppins Light"/>
                <a:cs typeface="Poppins Light"/>
                <a:sym typeface="Poppins Light"/>
              </a:rPr>
              <a:t>Problem-solvers are liable for the consequences of any actions they take because the actions will have a large impact. (Major obstacles include political accountability for potential impedance to economic growth resulting from attempts to protect the global commons, such as the atmosphere, oceans and glaciers)</a:t>
            </a:r>
            <a:endParaRPr sz="1200" u="none" strike="noStrike">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207" name="Google Shape;20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This can be a really quick slide if time is running out!</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Did you guess who else we haven’t talked about yet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ME … WE … US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000"/>
              <a:buFont typeface="Calibri"/>
              <a:buNone/>
            </a:pPr>
            <a:r>
              <a:rPr lang="en-GB" sz="1000">
                <a:solidFill>
                  <a:schemeClr val="dk1"/>
                </a:solidFill>
                <a:latin typeface="Poppins Light"/>
                <a:ea typeface="Poppins Light"/>
                <a:cs typeface="Poppins Light"/>
                <a:sym typeface="Poppins Light"/>
              </a:rPr>
              <a:t>Individuals and how they respond, their choices and decisions can make a big difference.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lang="en-GB" sz="1200" u="none" strike="noStrike">
                <a:solidFill>
                  <a:schemeClr val="dk1"/>
                </a:solidFill>
                <a:latin typeface="Poppins Light"/>
                <a:ea typeface="Poppins Light"/>
                <a:cs typeface="Poppins Light"/>
                <a:sym typeface="Poppins Light"/>
              </a:rPr>
              <a:t>There are many thousands of people and projects all around the world that are working to help combat climate change - It’s not just the ‘big names’ – there are lots of others.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How many small problems have you ALREADY solved even today? </a:t>
            </a:r>
            <a:endParaRPr>
              <a:latin typeface="Poppins Light"/>
              <a:ea typeface="Poppins Light"/>
              <a:cs typeface="Poppins Light"/>
              <a:sym typeface="Poppins Light"/>
            </a:endParaRPr>
          </a:p>
          <a:p>
            <a:pPr indent="0" lvl="0" marL="0" rtl="0" algn="l">
              <a:lnSpc>
                <a:spcPct val="100000"/>
              </a:lnSpc>
              <a:spcBef>
                <a:spcPts val="0"/>
              </a:spcBef>
              <a:spcAft>
                <a:spcPts val="0"/>
              </a:spcAft>
              <a:buClr>
                <a:srgbClr val="548135"/>
              </a:buClr>
              <a:buSzPts val="1200"/>
              <a:buFont typeface="Poppins Light"/>
              <a:buNone/>
            </a:pPr>
            <a:r>
              <a:rPr lang="en-GB">
                <a:solidFill>
                  <a:srgbClr val="548135"/>
                </a:solidFill>
                <a:latin typeface="Poppins Light"/>
                <a:ea typeface="Poppins Light"/>
                <a:cs typeface="Poppins Light"/>
                <a:sym typeface="Poppins Light"/>
              </a:rPr>
              <a:t>How best to arrange your school books so you can get them out quickly?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What to play at break-time that works for all your friends?</a:t>
            </a:r>
            <a:endParaRPr>
              <a:solidFill>
                <a:srgbClr val="548135"/>
              </a:solidFill>
              <a:latin typeface="Poppins Light"/>
              <a:ea typeface="Poppins Light"/>
              <a:cs typeface="Poppins Light"/>
              <a:sym typeface="Poppins Light"/>
            </a:endParaRPr>
          </a:p>
          <a:p>
            <a:pPr indent="0" lvl="0" marL="0" rtl="0" algn="l">
              <a:lnSpc>
                <a:spcPct val="100000"/>
              </a:lnSpc>
              <a:spcBef>
                <a:spcPts val="0"/>
              </a:spcBef>
              <a:spcAft>
                <a:spcPts val="0"/>
              </a:spcAft>
              <a:buClr>
                <a:srgbClr val="548135"/>
              </a:buClr>
              <a:buSzPts val="1200"/>
              <a:buFont typeface="Poppins Light"/>
              <a:buNone/>
            </a:pPr>
            <a:r>
              <a:rPr lang="en-GB">
                <a:solidFill>
                  <a:srgbClr val="548135"/>
                </a:solidFill>
                <a:latin typeface="Poppins Light"/>
                <a:ea typeface="Poppins Light"/>
                <a:cs typeface="Poppins Light"/>
                <a:sym typeface="Poppins Light"/>
              </a:rPr>
              <a:t>Where to keep your socks so you can easily find them?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rgbClr val="548135"/>
              </a:buClr>
              <a:buSzPts val="1200"/>
              <a:buFont typeface="Calibri"/>
              <a:buNone/>
            </a:pPr>
            <a:r>
              <a:rPr lang="en-GB">
                <a:solidFill>
                  <a:srgbClr val="548135"/>
                </a:solidFill>
                <a:latin typeface="Poppins Light"/>
                <a:ea typeface="Poppins Light"/>
                <a:cs typeface="Poppins Light"/>
                <a:sym typeface="Poppins Light"/>
              </a:rPr>
              <a:t>How to wipe your shoes effectively to you don’t muddy the carpet?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How to best take the core out of an apple?</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Where to throw away you plastic recycling?</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What community projects could YOU get involved in?</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School – eco-council, nature club,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Town/City – litter-picking, scouts/cubs/brownies (taking eco-challenges)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Charity - WWF / other charity fundraisers – save a dolphin etc</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Becoming a Young Climate Warrior – undertaking our Weekly Children’s Challenges!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When you grow up what problems would you like to solve?</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Arial"/>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u="none" strike="noStrike">
              <a:solidFill>
                <a:schemeClr val="dk1"/>
              </a:solidFill>
              <a:latin typeface="Poppins Light"/>
              <a:ea typeface="Poppins Light"/>
              <a:cs typeface="Poppins Light"/>
              <a:sym typeface="Poppins Light"/>
            </a:endParaRPr>
          </a:p>
          <a:p>
            <a:pPr indent="-95250" lvl="1" marL="628650" marR="0" rtl="0" algn="l">
              <a:lnSpc>
                <a:spcPct val="100000"/>
              </a:lnSpc>
              <a:spcBef>
                <a:spcPts val="0"/>
              </a:spcBef>
              <a:spcAft>
                <a:spcPts val="0"/>
              </a:spcAft>
              <a:buClr>
                <a:schemeClr val="dk1"/>
              </a:buClr>
              <a:buSzPts val="1200"/>
              <a:buFont typeface="Calibri"/>
              <a:buNone/>
            </a:pPr>
            <a:r>
              <a:t/>
            </a:r>
            <a:endParaRPr>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latin typeface="Poppins Light"/>
              <a:ea typeface="Poppins Light"/>
              <a:cs typeface="Poppins Light"/>
              <a:sym typeface="Poppins Light"/>
            </a:endParaRPr>
          </a:p>
        </p:txBody>
      </p:sp>
      <p:sp>
        <p:nvSpPr>
          <p:cNvPr id="220" name="Google Shape;22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 (quick slide):</a:t>
            </a:r>
            <a:endParaRPr b="1">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Explain to children that global</a:t>
            </a:r>
            <a:r>
              <a:rPr lang="en-GB" sz="1200">
                <a:solidFill>
                  <a:schemeClr val="dk1"/>
                </a:solidFill>
                <a:latin typeface="Poppins Light"/>
                <a:ea typeface="Poppins Light"/>
                <a:cs typeface="Poppins Light"/>
                <a:sym typeface="Poppins Light"/>
              </a:rPr>
              <a:t> action in relation to climate change is being driven by the United Nations.</a:t>
            </a:r>
            <a:r>
              <a:rPr lang="en-GB">
                <a:latin typeface="Poppins Light"/>
                <a:ea typeface="Poppins Light"/>
                <a:cs typeface="Poppins Light"/>
                <a:sym typeface="Poppins Light"/>
              </a:rPr>
              <a:t> Has anyone heard of COP (Conference of Parties) before? </a:t>
            </a:r>
            <a:r>
              <a:rPr lang="en-GB">
                <a:solidFill>
                  <a:srgbClr val="000000"/>
                </a:solidFill>
                <a:latin typeface="Poppins Light"/>
                <a:ea typeface="Poppins Light"/>
                <a:cs typeface="Poppins Light"/>
                <a:sym typeface="Poppins Light"/>
              </a:rPr>
              <a:t>Explain that e</a:t>
            </a:r>
            <a:r>
              <a:rPr lang="en-GB">
                <a:solidFill>
                  <a:schemeClr val="dk1"/>
                </a:solidFill>
                <a:highlight>
                  <a:srgbClr val="FFFFFF"/>
                </a:highlight>
                <a:latin typeface="Poppins Light"/>
                <a:ea typeface="Poppins Light"/>
                <a:cs typeface="Poppins Light"/>
                <a:sym typeface="Poppins Light"/>
              </a:rPr>
              <a:t>very year, world leaders hold a huge meeting to plan how to fight climate change. It is called a COP, which stands for Conference of the Parties (United Nations Framework Convention on Climate Change). Leaders, scientists, and activists will gather to make plans for slowing climate change and protecting people, animals, and nature.</a:t>
            </a:r>
            <a:endParaRPr>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200">
                <a:solidFill>
                  <a:schemeClr val="dk1"/>
                </a:solidFill>
                <a:latin typeface="Poppins Light"/>
                <a:ea typeface="Poppins Light"/>
                <a:cs typeface="Poppins Light"/>
                <a:sym typeface="Poppins Light"/>
              </a:rPr>
              <a:t>COP30 </a:t>
            </a:r>
            <a:r>
              <a:rPr lang="en-GB">
                <a:latin typeface="Poppins Light"/>
                <a:ea typeface="Poppins Light"/>
                <a:cs typeface="Poppins Light"/>
                <a:sym typeface="Poppins Light"/>
              </a:rPr>
              <a:t>was held in </a:t>
            </a:r>
            <a:r>
              <a:rPr lang="en-GB" sz="1200">
                <a:solidFill>
                  <a:schemeClr val="dk1"/>
                </a:solidFill>
                <a:latin typeface="Poppins Light"/>
                <a:ea typeface="Poppins Light"/>
                <a:cs typeface="Poppins Light"/>
                <a:sym typeface="Poppins Light"/>
              </a:rPr>
              <a:t>Belem, Brazil – November 2025</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COP31 – Probably Antalya, Australia – November 2026</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COP32 – Expected to be held in an African country</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196 countries signed the Paris Agreement in 2015 </a:t>
            </a:r>
            <a:r>
              <a:rPr lang="en-GB" sz="1200" u="none" strike="noStrike">
                <a:solidFill>
                  <a:schemeClr val="dk1"/>
                </a:solidFill>
                <a:latin typeface="Poppins Light"/>
                <a:ea typeface="Poppins Light"/>
                <a:cs typeface="Poppins Light"/>
                <a:sym typeface="Poppins Light"/>
              </a:rPr>
              <a:t>committing their countries to reducing their National emissions and helping the planet adapt to the impacts of climate change.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u="none" strike="noStrike">
                <a:solidFill>
                  <a:schemeClr val="dk1"/>
                </a:solidFill>
                <a:latin typeface="Poppins Light"/>
                <a:ea typeface="Poppins Light"/>
                <a:cs typeface="Poppins Light"/>
                <a:sym typeface="Poppins Light"/>
              </a:rPr>
              <a:t>The Intergovernmental Panel on Climate Change (IPCC) is the United Nations body for assessing the science related to climate change – and comprises over 400 scientists from all over the world.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6350" lvl="0" marL="6350" marR="245745" rtl="0" algn="l">
              <a:lnSpc>
                <a:spcPct val="104000"/>
              </a:lnSpc>
              <a:spcBef>
                <a:spcPts val="0"/>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0" lvl="0" marL="0" rtl="0" algn="l">
              <a:lnSpc>
                <a:spcPct val="100000"/>
              </a:lnSpc>
              <a:spcBef>
                <a:spcPts val="25"/>
              </a:spcBef>
              <a:spcAft>
                <a:spcPts val="0"/>
              </a:spcAft>
              <a:buClr>
                <a:schemeClr val="dk1"/>
              </a:buClr>
              <a:buSzPts val="1200"/>
              <a:buFont typeface="Calibri"/>
              <a:buNone/>
            </a:pPr>
            <a:br>
              <a:rPr lang="en-GB">
                <a:latin typeface="Poppins Light"/>
                <a:ea typeface="Poppins Light"/>
                <a:cs typeface="Poppins Light"/>
                <a:sym typeface="Poppins Light"/>
              </a:rPr>
            </a:b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p:txBody>
      </p:sp>
      <p:sp>
        <p:nvSpPr>
          <p:cNvPr id="232" name="Google Shape;23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Poppins Light"/>
              <a:buNone/>
            </a:pPr>
            <a:r>
              <a:rPr b="1" lang="en-GB" sz="1800">
                <a:latin typeface="Poppins Light"/>
                <a:ea typeface="Poppins Light"/>
                <a:cs typeface="Poppins Light"/>
                <a:sym typeface="Poppins Light"/>
              </a:rPr>
              <a:t>Ambassador delivery tips:</a:t>
            </a:r>
            <a:endParaRPr/>
          </a:p>
          <a:p>
            <a:pPr indent="0" lvl="0" marL="0" marR="0" rtl="0" algn="l">
              <a:lnSpc>
                <a:spcPct val="100000"/>
              </a:lnSpc>
              <a:spcBef>
                <a:spcPts val="0"/>
              </a:spcBef>
              <a:spcAft>
                <a:spcPts val="0"/>
              </a:spcAft>
              <a:buClr>
                <a:schemeClr val="dk1"/>
              </a:buClr>
              <a:buSzPts val="1800"/>
              <a:buFont typeface="Poppins Light"/>
              <a:buNone/>
            </a:pPr>
            <a:r>
              <a:t/>
            </a:r>
            <a:endParaRPr sz="1800">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800">
                <a:latin typeface="Poppins Light"/>
                <a:ea typeface="Poppins Light"/>
                <a:cs typeface="Poppins Light"/>
                <a:sym typeface="Poppins Light"/>
              </a:rPr>
              <a:t>Give pupils time to discuss with a partner then choose 2-3 to discuss in detail. Focus on the community and how they would feel about this.</a:t>
            </a:r>
            <a:endParaRPr sz="1800">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sz="1800">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b="1" sz="1800">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Poppins Light"/>
              <a:buNone/>
            </a:pPr>
            <a:r>
              <a:rPr b="1" lang="en-GB" sz="1800">
                <a:latin typeface="Poppins Light"/>
                <a:ea typeface="Poppins Light"/>
                <a:cs typeface="Poppins Light"/>
                <a:sym typeface="Poppins Light"/>
              </a:rPr>
              <a:t>Here are images of some of the climate change ‘effects’ … these all relate to water issues.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Poppins Light"/>
              <a:buNone/>
            </a:pPr>
            <a:r>
              <a:rPr b="0" lang="en-GB" sz="1800">
                <a:latin typeface="Poppins Light"/>
                <a:ea typeface="Poppins Light"/>
                <a:cs typeface="Poppins Light"/>
                <a:sym typeface="Poppins Light"/>
              </a:rPr>
              <a:t>Resilience to climate change differs between communities – how do the people in York feel compared to those in Bangladesh?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Poppins Light"/>
              <a:buNone/>
            </a:pPr>
            <a:r>
              <a:rPr b="0" lang="en-GB" sz="1800">
                <a:latin typeface="Poppins Light"/>
                <a:ea typeface="Poppins Light"/>
                <a:cs typeface="Poppins Light"/>
                <a:sym typeface="Poppins Light"/>
              </a:rPr>
              <a:t>How do the people on low-lying Pacific Islands feel?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Poppins Light"/>
              <a:buNone/>
            </a:pPr>
            <a:br>
              <a:rPr b="1" lang="en-GB" sz="1800">
                <a:latin typeface="Poppins Light"/>
                <a:ea typeface="Poppins Light"/>
                <a:cs typeface="Poppins Light"/>
                <a:sym typeface="Poppins Light"/>
              </a:rPr>
            </a:br>
            <a:r>
              <a:rPr b="1" lang="en-GB" sz="1800">
                <a:latin typeface="Poppins Light"/>
                <a:ea typeface="Poppins Light"/>
                <a:cs typeface="Poppins Light"/>
                <a:sym typeface="Poppins Light"/>
              </a:rPr>
              <a:t>The same PROBLEM of climate change has very differing IMPACTS across the world, depending on the actual physical impacts, but also dependent on the ‘preparedness’ or ‘resilience’ of the community.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b="1" sz="1800">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a:latin typeface="Poppins Light"/>
                <a:ea typeface="Poppins Light"/>
                <a:cs typeface="Poppins Light"/>
                <a:sym typeface="Poppins Light"/>
              </a:rPr>
              <a:t>PICTURE 1 – Lifeboats in York - Climate change is impacting life in the UK – Here is a picture of recent flooding in York, but we are fortunate to have well-organized and well-equipped emergency services to help us.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u="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u="none" strike="noStrike">
                <a:solidFill>
                  <a:schemeClr val="dk1"/>
                </a:solidFill>
                <a:latin typeface="Poppins Light"/>
                <a:ea typeface="Poppins Light"/>
                <a:cs typeface="Poppins Light"/>
                <a:sym typeface="Poppins Light"/>
              </a:rPr>
              <a:t>PICTURE 2 - </a:t>
            </a:r>
            <a:r>
              <a:rPr lang="en-GB" sz="1800">
                <a:latin typeface="Poppins Light"/>
                <a:ea typeface="Poppins Light"/>
                <a:cs typeface="Poppins Light"/>
                <a:sym typeface="Poppins Light"/>
              </a:rPr>
              <a:t>Here is a photo of rickshaw drivers struggling with extreme levels of rainfall in Bangladesh</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a:latin typeface="Poppins Light"/>
                <a:ea typeface="Poppins Light"/>
                <a:cs typeface="Poppins Light"/>
                <a:sym typeface="Poppins Light"/>
              </a:rPr>
              <a:t>PICTURE 3 – Wildfire</a:t>
            </a:r>
            <a:endParaRPr/>
          </a:p>
          <a:p>
            <a:pPr indent="0" lvl="0" marL="0" marR="0" rtl="0" algn="l">
              <a:lnSpc>
                <a:spcPct val="100000"/>
              </a:lnSpc>
              <a:spcBef>
                <a:spcPts val="0"/>
              </a:spcBef>
              <a:spcAft>
                <a:spcPts val="0"/>
              </a:spcAft>
              <a:buClr>
                <a:schemeClr val="dk1"/>
              </a:buClr>
              <a:buSzPts val="1800"/>
              <a:buFont typeface="Calibri"/>
              <a:buNone/>
            </a:pPr>
            <a:r>
              <a:rPr lang="en-GB" sz="1800" u="none" strike="noStrike">
                <a:solidFill>
                  <a:schemeClr val="dk1"/>
                </a:solidFill>
                <a:latin typeface="Poppins Light"/>
                <a:ea typeface="Poppins Light"/>
                <a:cs typeface="Poppins Light"/>
                <a:sym typeface="Poppins Light"/>
              </a:rPr>
              <a:t>Wildfires in Europe – Suffolk, France, Spain – Summer 2026</a:t>
            </a:r>
            <a:endParaRPr/>
          </a:p>
          <a:p>
            <a:pPr indent="0" lvl="0" marL="0" marR="0" rtl="0" algn="l">
              <a:lnSpc>
                <a:spcPct val="100000"/>
              </a:lnSpc>
              <a:spcBef>
                <a:spcPts val="0"/>
              </a:spcBef>
              <a:spcAft>
                <a:spcPts val="0"/>
              </a:spcAft>
              <a:buClr>
                <a:schemeClr val="dk1"/>
              </a:buClr>
              <a:buSzPts val="1800"/>
              <a:buFont typeface="Calibri"/>
              <a:buNone/>
            </a:pPr>
            <a:r>
              <a:t/>
            </a:r>
            <a:endParaRPr sz="1800" u="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u="none" strike="noStrike">
                <a:solidFill>
                  <a:schemeClr val="dk1"/>
                </a:solidFill>
                <a:latin typeface="Poppins Light"/>
                <a:ea typeface="Poppins Light"/>
                <a:cs typeface="Poppins Light"/>
                <a:sym typeface="Poppins Light"/>
              </a:rPr>
              <a:t>PICTURE 4 - Mabul Island, Malaysia. Islands like this are endangered by climate change and rising sea levels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u="none" strike="noStrike">
                <a:solidFill>
                  <a:schemeClr val="dk1"/>
                </a:solidFill>
                <a:latin typeface="Poppins Light"/>
                <a:ea typeface="Poppins Light"/>
                <a:cs typeface="Poppins Light"/>
                <a:sym typeface="Poppins Light"/>
              </a:rPr>
              <a:t>Mabul Island is just one example of some of the very low-lying islands. Mabul only covers 20 hectares and is between 2 – 3metres above sea level.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u="none" strike="noStrike">
                <a:solidFill>
                  <a:schemeClr val="dk1"/>
                </a:solidFill>
                <a:latin typeface="Poppins Light"/>
                <a:ea typeface="Poppins Light"/>
                <a:cs typeface="Poppins Light"/>
                <a:sym typeface="Poppins Light"/>
              </a:rPr>
              <a:t>There are 38 countries designated by the United Nations as </a:t>
            </a:r>
            <a:r>
              <a:rPr lang="en-GB" sz="1800" u="sng" strike="noStrike">
                <a:solidFill>
                  <a:schemeClr val="dk1"/>
                </a:solidFill>
                <a:latin typeface="Poppins Light"/>
                <a:ea typeface="Poppins Light"/>
                <a:cs typeface="Poppins Light"/>
                <a:sym typeface="Poppins Light"/>
                <a:hlinkClick r:id="rId2">
                  <a:extLst>
                    <a:ext uri="{A12FA001-AC4F-418D-AE19-62706E023703}">
                      <ahyp:hlinkClr val="tx"/>
                    </a:ext>
                  </a:extLst>
                </a:hlinkClick>
              </a:rPr>
              <a:t>Small Island Developing States</a:t>
            </a:r>
            <a:r>
              <a:rPr lang="en-GB" sz="1800" u="none" strike="noStrike">
                <a:solidFill>
                  <a:schemeClr val="dk1"/>
                </a:solidFill>
                <a:latin typeface="Poppins Light"/>
                <a:ea typeface="Poppins Light"/>
                <a:cs typeface="Poppins Light"/>
                <a:sym typeface="Poppins Light"/>
              </a:rPr>
              <a:t> – these are some of the countries most affected by climate change and rising sea levels. </a:t>
            </a:r>
            <a:endParaRPr sz="1800" u="none" strike="noStrike">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Calibri"/>
              <a:buNone/>
            </a:pPr>
            <a:r>
              <a:t/>
            </a:r>
            <a:endParaRPr sz="1800">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Poppins Light"/>
              <a:buNone/>
            </a:pPr>
            <a:r>
              <a:rPr lang="en-GB" sz="1800">
                <a:latin typeface="Poppins Light"/>
                <a:ea typeface="Poppins Light"/>
                <a:cs typeface="Poppins Light"/>
                <a:sym typeface="Poppins Light"/>
              </a:rPr>
              <a:t>PICTURE 5 – In 2018 there were severe water shortages in South Africa – you may remember hearing about them in the news.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Poppins Light"/>
              <a:buNone/>
            </a:pPr>
            <a:r>
              <a:rPr lang="en-GB" sz="1800">
                <a:latin typeface="Poppins Light"/>
                <a:ea typeface="Poppins Light"/>
                <a:cs typeface="Poppins Light"/>
                <a:sym typeface="Poppins Light"/>
              </a:rPr>
              <a:t>This meant that people had to queue at standpipes at the end of their streets to get water.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Poppins Light"/>
              <a:buNone/>
            </a:pPr>
            <a:r>
              <a:rPr lang="en-GB" sz="1800">
                <a:latin typeface="Poppins Light"/>
                <a:ea typeface="Poppins Light"/>
                <a:cs typeface="Poppins Light"/>
                <a:sym typeface="Poppins Light"/>
              </a:rPr>
              <a:t>They could no longer just ‘switch on the tap’ – like we are so used to being able to do –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Poppins Light"/>
              <a:buNone/>
            </a:pPr>
            <a:r>
              <a:rPr lang="en-GB" sz="1800">
                <a:latin typeface="Poppins Light"/>
                <a:ea typeface="Poppins Light"/>
                <a:cs typeface="Poppins Light"/>
                <a:sym typeface="Poppins Light"/>
              </a:rPr>
              <a:t>Can you imagine having to worry about every drop of water you use?</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b="1" sz="1800">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Calibri"/>
              <a:buNone/>
            </a:pPr>
            <a:r>
              <a:t/>
            </a:r>
            <a:endParaRPr sz="1800">
              <a:solidFill>
                <a:srgbClr val="414141"/>
              </a:solidFill>
              <a:latin typeface="Poppins Light"/>
              <a:ea typeface="Poppins Light"/>
              <a:cs typeface="Poppins Light"/>
              <a:sym typeface="Poppins Light"/>
            </a:endParaRPr>
          </a:p>
        </p:txBody>
      </p:sp>
      <p:sp>
        <p:nvSpPr>
          <p:cNvPr id="251" name="Google Shape;25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lang="en-GB" sz="1200" u="none" cap="none" strike="noStrike">
                <a:solidFill>
                  <a:srgbClr val="000000"/>
                </a:solidFill>
              </a:rPr>
              <a:t>‹#›</a:t>
            </a:fld>
            <a:endParaRPr sz="1200" u="none" cap="none" strike="noStrike">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270" name="Google Shape;27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278" name="Google Shape;27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287" name="Google Shape;28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296" name="Google Shape;29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305" name="Google Shape;30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314" name="Google Shape;31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324" name="Google Shape;32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334" name="Google Shape;33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344" name="Google Shape;34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pupils struggle to come up with any ideas, you can suggest the following:</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 of words children may use:</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Complicated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Confused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A mess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Mixed up</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Why might we use this to represent the problem of climate change?</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Not an easily solved problem</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Lots of different opinions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Can be extremely confusing to understand fully</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Multi-cultural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Multi-faceted</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95250" lvl="0" marL="17145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381000" lvl="0" marL="457200" rtl="0" algn="l">
              <a:lnSpc>
                <a:spcPct val="100000"/>
              </a:lnSpc>
              <a:spcBef>
                <a:spcPts val="0"/>
              </a:spcBef>
              <a:spcAft>
                <a:spcPts val="0"/>
              </a:spcAft>
              <a:buClr>
                <a:schemeClr val="dk1"/>
              </a:buClr>
              <a:buSzPts val="1200"/>
              <a:buFont typeface="Arial"/>
              <a:buNone/>
            </a:pPr>
            <a:r>
              <a:t/>
            </a:r>
            <a:endParaRPr>
              <a:solidFill>
                <a:schemeClr val="accent1"/>
              </a:solidFill>
              <a:latin typeface="Poppins"/>
              <a:ea typeface="Poppins"/>
              <a:cs typeface="Poppins"/>
              <a:sym typeface="Poppins"/>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353" name="Google Shape;35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sz="1800">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Arial"/>
              <a:buNone/>
            </a:pPr>
            <a:r>
              <a:t/>
            </a:r>
            <a:endParaRPr sz="18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800">
                <a:latin typeface="Poppins Light"/>
                <a:ea typeface="Poppins Light"/>
                <a:cs typeface="Poppins Light"/>
                <a:sym typeface="Poppins Light"/>
              </a:rPr>
              <a:t>Ask the children first to raise their hands if they have seen seaweed on the beach. Explain that some people are now finding different ways to use seaweed to reduce our carbon emissions. </a:t>
            </a:r>
            <a:endParaRPr/>
          </a:p>
          <a:p>
            <a:pPr indent="0" lvl="0" marL="0" rtl="0" algn="l">
              <a:lnSpc>
                <a:spcPct val="100000"/>
              </a:lnSpc>
              <a:spcBef>
                <a:spcPts val="0"/>
              </a:spcBef>
              <a:spcAft>
                <a:spcPts val="0"/>
              </a:spcAft>
              <a:buSzPts val="1400"/>
              <a:buNone/>
            </a:pPr>
            <a:r>
              <a:t/>
            </a:r>
            <a:endParaRPr sz="1800">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800">
                <a:latin typeface="Poppins Light"/>
                <a:ea typeface="Poppins Light"/>
                <a:cs typeface="Poppins Light"/>
                <a:sym typeface="Poppins Light"/>
              </a:rPr>
              <a:t>Watch the video - </a:t>
            </a:r>
            <a:endParaRPr/>
          </a:p>
          <a:p>
            <a:pPr indent="0" lvl="0" marL="0" rtl="0" algn="l">
              <a:lnSpc>
                <a:spcPct val="100000"/>
              </a:lnSpc>
              <a:spcBef>
                <a:spcPts val="0"/>
              </a:spcBef>
              <a:spcAft>
                <a:spcPts val="0"/>
              </a:spcAft>
              <a:buSzPts val="1400"/>
              <a:buNone/>
            </a:pPr>
            <a:r>
              <a:t/>
            </a:r>
            <a:endParaRPr sz="1800">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a:solidFill>
                  <a:schemeClr val="dk1"/>
                </a:solidFill>
                <a:latin typeface="Poppins Light"/>
                <a:ea typeface="Poppins Light"/>
                <a:cs typeface="Poppins Light"/>
                <a:sym typeface="Poppins Light"/>
              </a:rPr>
              <a:t>Seaweed as a food -  </a:t>
            </a:r>
            <a:r>
              <a:rPr lang="en-GB" sz="1800" u="sng">
                <a:solidFill>
                  <a:schemeClr val="dk1"/>
                </a:solidFill>
                <a:latin typeface="Poppins Light"/>
                <a:ea typeface="Poppins Light"/>
                <a:cs typeface="Poppins Light"/>
                <a:sym typeface="Poppins Light"/>
                <a:hlinkClick r:id="rId2">
                  <a:extLst>
                    <a:ext uri="{A12FA001-AC4F-418D-AE19-62706E023703}">
                      <ahyp:hlinkClr val="tx"/>
                    </a:ext>
                  </a:extLst>
                </a:hlinkClick>
              </a:rPr>
              <a:t>https://youtu.be/LIK71UMFqw8</a:t>
            </a:r>
            <a:r>
              <a:rPr lang="en-GB" sz="1800">
                <a:solidFill>
                  <a:schemeClr val="dk1"/>
                </a:solidFill>
                <a:latin typeface="Poppins Light"/>
                <a:ea typeface="Poppins Light"/>
                <a:cs typeface="Poppins Light"/>
                <a:sym typeface="Poppins Light"/>
              </a:rPr>
              <a: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u="sng">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800">
                <a:latin typeface="Poppins Light"/>
                <a:ea typeface="Poppins Light"/>
                <a:cs typeface="Poppins Light"/>
                <a:sym typeface="Poppins Light"/>
              </a:rPr>
              <a:t>Pose the question:  </a:t>
            </a:r>
            <a:r>
              <a:rPr lang="en-GB" sz="1800">
                <a:solidFill>
                  <a:schemeClr val="dk1"/>
                </a:solidFill>
                <a:latin typeface="Poppins Light"/>
                <a:ea typeface="Poppins Light"/>
                <a:cs typeface="Poppins Light"/>
                <a:sym typeface="Poppins Light"/>
              </a:rPr>
              <a:t>Do you think </a:t>
            </a:r>
            <a:r>
              <a:rPr lang="en-GB" sz="1800">
                <a:latin typeface="Poppins Light"/>
                <a:ea typeface="Poppins Light"/>
                <a:cs typeface="Poppins Light"/>
                <a:sym typeface="Poppins Light"/>
              </a:rPr>
              <a:t>this</a:t>
            </a:r>
            <a:r>
              <a:rPr lang="en-GB" sz="1800">
                <a:solidFill>
                  <a:schemeClr val="dk1"/>
                </a:solidFill>
                <a:latin typeface="Poppins Light"/>
                <a:ea typeface="Poppins Light"/>
                <a:cs typeface="Poppins Light"/>
                <a:sym typeface="Poppins Light"/>
              </a:rPr>
              <a:t> seaweed </a:t>
            </a:r>
            <a:r>
              <a:rPr lang="en-GB" sz="1800">
                <a:latin typeface="Poppins Light"/>
                <a:ea typeface="Poppins Light"/>
                <a:cs typeface="Poppins Light"/>
                <a:sym typeface="Poppins Light"/>
              </a:rPr>
              <a:t>idea</a:t>
            </a:r>
            <a:r>
              <a:rPr lang="en-GB" sz="1800">
                <a:solidFill>
                  <a:schemeClr val="dk1"/>
                </a:solidFill>
                <a:latin typeface="Poppins Light"/>
                <a:ea typeface="Poppins Light"/>
                <a:cs typeface="Poppins Light"/>
                <a:sym typeface="Poppins Light"/>
              </a:rPr>
              <a:t> </a:t>
            </a:r>
            <a:r>
              <a:rPr lang="en-GB" sz="1800">
                <a:latin typeface="Poppins Light"/>
                <a:ea typeface="Poppins Light"/>
                <a:cs typeface="Poppins Light"/>
                <a:sym typeface="Poppins Light"/>
              </a:rPr>
              <a:t>seems</a:t>
            </a:r>
            <a:r>
              <a:rPr lang="en-GB" sz="1800">
                <a:solidFill>
                  <a:schemeClr val="dk1"/>
                </a:solidFill>
                <a:latin typeface="Poppins Light"/>
                <a:ea typeface="Poppins Light"/>
                <a:cs typeface="Poppins Light"/>
                <a:sym typeface="Poppins Light"/>
              </a:rPr>
              <a:t> sensible or crazy? </a:t>
            </a:r>
            <a:r>
              <a:rPr lang="en-GB" sz="1800">
                <a:latin typeface="Poppins Light"/>
                <a:ea typeface="Poppins Light"/>
                <a:cs typeface="Poppins Light"/>
                <a:sym typeface="Poppins Light"/>
              </a:rPr>
              <a:t>Give children the opportunity to talk about this with a partner first.</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sz="1800">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a:solidFill>
                  <a:schemeClr val="dk1"/>
                </a:solidFill>
                <a:latin typeface="Poppins Light"/>
                <a:ea typeface="Poppins Light"/>
                <a:cs typeface="Poppins Light"/>
                <a:sym typeface="Poppins Light"/>
              </a:rPr>
              <a:t>Climate change means we need to change the way we do things – our behaviours. Both to prevent further damage – ie reducing our carbon emissions to help prevent the worst impacts of climate change, but also to help us manage and cope with existing and future impacts.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a:solidFill>
                  <a:schemeClr val="dk1"/>
                </a:solidFill>
                <a:latin typeface="Poppins Light"/>
                <a:ea typeface="Poppins Light"/>
                <a:cs typeface="Poppins Light"/>
                <a:sym typeface="Poppins Light"/>
              </a:rPr>
              <a:t>Would you like to be involved in these sorts of projects when you are older?</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rPr lang="en-GB" sz="1800">
                <a:solidFill>
                  <a:schemeClr val="dk1"/>
                </a:solidFill>
                <a:latin typeface="Poppins Light"/>
                <a:ea typeface="Poppins Light"/>
                <a:cs typeface="Poppins Light"/>
                <a:sym typeface="Poppins Light"/>
              </a:rPr>
              <a:t>Who might want to be a scientist or engineer in the future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Calibri"/>
              <a:buNone/>
            </a:pPr>
            <a:r>
              <a:t/>
            </a:r>
            <a:endParaRPr sz="1800">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800"/>
              <a:buFont typeface="Poppins Light"/>
              <a:buNone/>
            </a:pPr>
            <a:br>
              <a:rPr lang="en-GB" sz="1800">
                <a:latin typeface="Poppins Light"/>
                <a:ea typeface="Poppins Light"/>
                <a:cs typeface="Poppins Light"/>
                <a:sym typeface="Poppins Light"/>
              </a:rPr>
            </a:br>
            <a:br>
              <a:rPr lang="en-GB" sz="1800">
                <a:latin typeface="Poppins Light"/>
                <a:ea typeface="Poppins Light"/>
                <a:cs typeface="Poppins Light"/>
                <a:sym typeface="Poppins Light"/>
              </a:rPr>
            </a:br>
            <a:endParaRPr sz="1800" u="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b="1" sz="1800">
              <a:latin typeface="Poppins Light"/>
              <a:ea typeface="Poppins Light"/>
              <a:cs typeface="Poppins Light"/>
              <a:sym typeface="Poppins Light"/>
            </a:endParaRPr>
          </a:p>
          <a:p>
            <a:pPr indent="-6350" lvl="0" marL="6350" marR="245745" rtl="0" algn="l">
              <a:lnSpc>
                <a:spcPct val="104000"/>
              </a:lnSpc>
              <a:spcBef>
                <a:spcPts val="0"/>
              </a:spcBef>
              <a:spcAft>
                <a:spcPts val="0"/>
              </a:spcAft>
              <a:buClr>
                <a:schemeClr val="dk1"/>
              </a:buClr>
              <a:buSzPts val="1800"/>
              <a:buFont typeface="Calibri"/>
              <a:buNone/>
            </a:pPr>
            <a:r>
              <a:t/>
            </a:r>
            <a:endParaRPr sz="1800">
              <a:solidFill>
                <a:srgbClr val="035A43"/>
              </a:solidFill>
              <a:latin typeface="Poppins Light"/>
              <a:ea typeface="Poppins Light"/>
              <a:cs typeface="Poppins Light"/>
              <a:sym typeface="Poppins Light"/>
            </a:endParaRPr>
          </a:p>
        </p:txBody>
      </p:sp>
      <p:sp>
        <p:nvSpPr>
          <p:cNvPr id="370" name="Google Shape;37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 (quick slide):</a:t>
            </a:r>
            <a:endParaRPr b="1">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Explain to children that global</a:t>
            </a:r>
            <a:r>
              <a:rPr lang="en-GB" sz="1200">
                <a:solidFill>
                  <a:schemeClr val="dk1"/>
                </a:solidFill>
                <a:latin typeface="Poppins Light"/>
                <a:ea typeface="Poppins Light"/>
                <a:cs typeface="Poppins Light"/>
                <a:sym typeface="Poppins Light"/>
              </a:rPr>
              <a:t> action in relation to climate change is being driven by the United Nations.</a:t>
            </a:r>
            <a:r>
              <a:rPr lang="en-GB">
                <a:latin typeface="Poppins Light"/>
                <a:ea typeface="Poppins Light"/>
                <a:cs typeface="Poppins Light"/>
                <a:sym typeface="Poppins Light"/>
              </a:rPr>
              <a:t> Has anyone heard of COP (Conference of Parties) before? </a:t>
            </a:r>
            <a:r>
              <a:rPr lang="en-GB">
                <a:solidFill>
                  <a:srgbClr val="000000"/>
                </a:solidFill>
                <a:latin typeface="Poppins Light"/>
                <a:ea typeface="Poppins Light"/>
                <a:cs typeface="Poppins Light"/>
                <a:sym typeface="Poppins Light"/>
              </a:rPr>
              <a:t>Explain that e</a:t>
            </a:r>
            <a:r>
              <a:rPr lang="en-GB">
                <a:solidFill>
                  <a:schemeClr val="dk1"/>
                </a:solidFill>
                <a:highlight>
                  <a:srgbClr val="FFFFFF"/>
                </a:highlight>
                <a:latin typeface="Poppins Light"/>
                <a:ea typeface="Poppins Light"/>
                <a:cs typeface="Poppins Light"/>
                <a:sym typeface="Poppins Light"/>
              </a:rPr>
              <a:t>very year, world leaders hold a huge meeting to plan how to fight climate change. It is called a COP, which stands for Conference of the Parties (United Nations Framework Convention on Climate Change). Leaders, scientists, and activists will gather to make plans for slowing climate change and protecting people, animals, and nature.</a:t>
            </a:r>
            <a:endParaRPr>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200">
                <a:solidFill>
                  <a:schemeClr val="dk1"/>
                </a:solidFill>
                <a:latin typeface="Poppins Light"/>
                <a:ea typeface="Poppins Light"/>
                <a:cs typeface="Poppins Light"/>
                <a:sym typeface="Poppins Light"/>
              </a:rPr>
              <a:t>COP30 </a:t>
            </a:r>
            <a:r>
              <a:rPr lang="en-GB">
                <a:latin typeface="Poppins Light"/>
                <a:ea typeface="Poppins Light"/>
                <a:cs typeface="Poppins Light"/>
                <a:sym typeface="Poppins Light"/>
              </a:rPr>
              <a:t>was held in </a:t>
            </a:r>
            <a:r>
              <a:rPr lang="en-GB" sz="1200">
                <a:solidFill>
                  <a:schemeClr val="dk1"/>
                </a:solidFill>
                <a:latin typeface="Poppins Light"/>
                <a:ea typeface="Poppins Light"/>
                <a:cs typeface="Poppins Light"/>
                <a:sym typeface="Poppins Light"/>
              </a:rPr>
              <a:t>Belem, Brazil – November 2025</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COP31 – Probably Antalya, Australia – November 2026</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COP32 – Expected to be held in an African country</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196 countries signed the Paris Agreement in 2015 </a:t>
            </a:r>
            <a:r>
              <a:rPr lang="en-GB" sz="1200" u="none" strike="noStrike">
                <a:solidFill>
                  <a:schemeClr val="dk1"/>
                </a:solidFill>
                <a:latin typeface="Poppins Light"/>
                <a:ea typeface="Poppins Light"/>
                <a:cs typeface="Poppins Light"/>
                <a:sym typeface="Poppins Light"/>
              </a:rPr>
              <a:t>committing their countries to reducing their National emissions and helping the planet adapt to the impacts of climate change.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u="none" strike="noStrike">
                <a:solidFill>
                  <a:schemeClr val="dk1"/>
                </a:solidFill>
                <a:latin typeface="Poppins Light"/>
                <a:ea typeface="Poppins Light"/>
                <a:cs typeface="Poppins Light"/>
                <a:sym typeface="Poppins Light"/>
              </a:rPr>
              <a:t>The Intergovernmental Panel on Climate Change (IPCC) is the United Nations body for assessing the science related to climate change – and comprises over 400 scientists from all over the world.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6350" lvl="0" marL="6350" marR="245745" rtl="0" algn="l">
              <a:lnSpc>
                <a:spcPct val="104000"/>
              </a:lnSpc>
              <a:spcBef>
                <a:spcPts val="0"/>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0" lvl="0" marL="0" rtl="0" algn="l">
              <a:lnSpc>
                <a:spcPct val="100000"/>
              </a:lnSpc>
              <a:spcBef>
                <a:spcPts val="25"/>
              </a:spcBef>
              <a:spcAft>
                <a:spcPts val="0"/>
              </a:spcAft>
              <a:buClr>
                <a:schemeClr val="dk1"/>
              </a:buClr>
              <a:buSzPts val="1200"/>
              <a:buFont typeface="Calibri"/>
              <a:buNone/>
            </a:pPr>
            <a:br>
              <a:rPr lang="en-GB">
                <a:latin typeface="Poppins Light"/>
                <a:ea typeface="Poppins Light"/>
                <a:cs typeface="Poppins Light"/>
                <a:sym typeface="Poppins Light"/>
              </a:rPr>
            </a:b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p:txBody>
      </p:sp>
      <p:sp>
        <p:nvSpPr>
          <p:cNvPr id="388" name="Google Shape;38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This is the main activity of the session. Linking to the last slide, ask children to discuss ideas for actions they could take – at home or at school. Feedback and consider writing some of these ideas down where all children can view them if they run out of ideas. If this is an eco council session, ask children to think about what their aims for the eco club are. What would they like to achieve this year?</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b="1" lang="en-GB"/>
              <a:t>Ask the teacher if they can share photos of their completed jigsaw pages by email with Young Climate Warriors.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a:t>
            </a:r>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Individual:</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Turn off lights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Walk/cycle more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Recycle at home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Turn off electronic devices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Don't leave devices plugged in</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Talk to family/friends about climate change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Join Young Climate Warriors!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Donate old toys/clothes instead of throwing away</a:t>
            </a:r>
            <a:endParaRPr/>
          </a:p>
          <a:p>
            <a:pPr indent="-95250" lvl="0" marL="1714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School:</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Reduce the amount of food waste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Use less plastic in school</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Save electricity</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Install more recycling bins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Talk to class about climate change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Grow our own fruit/vegetables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Try more plant-based recipes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Fill in the blank jigsaw with climate actions.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406" name="Google Shape;40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6350" lvl="0" marL="6350" marR="245745" rtl="0" algn="l">
              <a:lnSpc>
                <a:spcPct val="104000"/>
              </a:lnSpc>
              <a:spcBef>
                <a:spcPts val="0"/>
              </a:spcBef>
              <a:spcAft>
                <a:spcPts val="0"/>
              </a:spcAft>
              <a:buClr>
                <a:srgbClr val="035A43"/>
              </a:buClr>
              <a:buSzPts val="1800"/>
              <a:buFont typeface="Poppins Light"/>
              <a:buNone/>
            </a:pPr>
            <a:r>
              <a:rPr lang="en-GB" sz="1800">
                <a:solidFill>
                  <a:srgbClr val="035A43"/>
                </a:solidFill>
                <a:latin typeface="Poppins Light"/>
                <a:ea typeface="Poppins Light"/>
                <a:cs typeface="Poppins Light"/>
                <a:sym typeface="Poppins Light"/>
              </a:rPr>
              <a:t>ACTIVITY: Blank jigsaw puzzle sheet to print out</a:t>
            </a:r>
            <a:endParaRPr>
              <a:latin typeface="Poppins Light"/>
              <a:ea typeface="Poppins Light"/>
              <a:cs typeface="Poppins Light"/>
              <a:sym typeface="Poppins Light"/>
            </a:endParaRPr>
          </a:p>
          <a:p>
            <a:pPr indent="0" lvl="0" marL="0" rtl="0" algn="l">
              <a:lnSpc>
                <a:spcPct val="100000"/>
              </a:lnSpc>
              <a:spcBef>
                <a:spcPts val="25"/>
              </a:spcBef>
              <a:spcAft>
                <a:spcPts val="0"/>
              </a:spcAft>
              <a:buClr>
                <a:schemeClr val="dk1"/>
              </a:buClr>
              <a:buSzPts val="1800"/>
              <a:buFont typeface="Calibri"/>
              <a:buNone/>
            </a:pPr>
            <a:r>
              <a:t/>
            </a:r>
            <a:endParaRPr sz="1800">
              <a:latin typeface="Poppins Light"/>
              <a:ea typeface="Poppins Light"/>
              <a:cs typeface="Poppins Light"/>
              <a:sym typeface="Poppins Light"/>
            </a:endParaRPr>
          </a:p>
          <a:p>
            <a:pPr indent="-6350" lvl="0" marL="6350" marR="245745" rtl="0" algn="l">
              <a:lnSpc>
                <a:spcPct val="104000"/>
              </a:lnSpc>
              <a:spcBef>
                <a:spcPts val="0"/>
              </a:spcBef>
              <a:spcAft>
                <a:spcPts val="0"/>
              </a:spcAft>
              <a:buClr>
                <a:schemeClr val="dk1"/>
              </a:buClr>
              <a:buSzPts val="1800"/>
              <a:buFont typeface="Calibri"/>
              <a:buNone/>
            </a:pPr>
            <a:r>
              <a:t/>
            </a:r>
            <a:endParaRPr sz="18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800"/>
              <a:buFont typeface="Calibri"/>
              <a:buNone/>
            </a:pPr>
            <a:r>
              <a:t/>
            </a:r>
            <a:endParaRPr sz="18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800"/>
              <a:buFont typeface="Calibri"/>
              <a:buNone/>
            </a:pPr>
            <a:r>
              <a:t/>
            </a:r>
            <a:endParaRPr sz="1800">
              <a:solidFill>
                <a:srgbClr val="035A43"/>
              </a:solidFill>
              <a:latin typeface="Poppins Light"/>
              <a:ea typeface="Poppins Light"/>
              <a:cs typeface="Poppins Light"/>
              <a:sym typeface="Poppins Light"/>
            </a:endParaRPr>
          </a:p>
        </p:txBody>
      </p:sp>
      <p:sp>
        <p:nvSpPr>
          <p:cNvPr id="420" name="Google Shape;420;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GB"/>
              <a:t>Ambassador delivery tips: please do encourage children to email YCW to let us know if they have undertaken the ‘takeaway action’ and/or to share a photo of their completed jigsaw.</a:t>
            </a:r>
            <a:endParaRPr/>
          </a:p>
          <a:p>
            <a:pPr indent="0" lvl="0" marL="0" marR="0" rtl="0" algn="l">
              <a:lnSpc>
                <a:spcPct val="100000"/>
              </a:lnSpc>
              <a:spcBef>
                <a:spcPts val="0"/>
              </a:spcBef>
              <a:spcAft>
                <a:spcPts val="0"/>
              </a:spcAft>
              <a:buClr>
                <a:schemeClr val="dk1"/>
              </a:buClr>
              <a:buSzPts val="1200"/>
              <a:buFont typeface="Calibri"/>
              <a:buNone/>
            </a:pPr>
            <a:r>
              <a:t/>
            </a:r>
            <a:endParaRPr b="1"/>
          </a:p>
          <a:p>
            <a:pPr indent="0" lvl="0" marL="0" rtl="0" algn="l">
              <a:lnSpc>
                <a:spcPct val="100000"/>
              </a:lnSpc>
              <a:spcBef>
                <a:spcPts val="0"/>
              </a:spcBef>
              <a:spcAft>
                <a:spcPts val="0"/>
              </a:spcAft>
              <a:buClr>
                <a:schemeClr val="dk1"/>
              </a:buClr>
              <a:buSzPts val="1200"/>
              <a:buFont typeface="Calibri"/>
              <a:buNone/>
            </a:pPr>
            <a:r>
              <a:rPr b="1" lang="en-GB"/>
              <a:t>THIS IS YOUR WEEKLY CHALLENGE!!!</a:t>
            </a:r>
            <a:endParaRPr/>
          </a:p>
          <a:p>
            <a:pPr indent="0" lvl="0" marL="0" rtl="0" algn="l">
              <a:lnSpc>
                <a:spcPct val="100000"/>
              </a:lnSpc>
              <a:spcBef>
                <a:spcPts val="0"/>
              </a:spcBef>
              <a:spcAft>
                <a:spcPts val="0"/>
              </a:spcAft>
              <a:buClr>
                <a:schemeClr val="dk1"/>
              </a:buClr>
              <a:buSzPts val="1200"/>
              <a:buFont typeface="Calibri"/>
              <a:buNone/>
            </a:pPr>
            <a:r>
              <a:rPr lang="en-GB"/>
              <a:t>Following each CCC in a Box session there is challenge – for you to take home.</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n-GB"/>
              <a:t>If you tell us that you have completed a challenge by EMAILING – CCCinabox@youngclimatewarriors.org – then we will acknowledge your email, and we can provide certificates for those that complete 3 challenges!!!  (our 3 challenge award!)</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rgbClr val="414141"/>
              </a:solidFill>
              <a:latin typeface="Poppins"/>
              <a:ea typeface="Poppins"/>
              <a:cs typeface="Poppins"/>
              <a:sym typeface="Poppins"/>
            </a:endParaRPr>
          </a:p>
        </p:txBody>
      </p:sp>
      <p:sp>
        <p:nvSpPr>
          <p:cNvPr id="426" name="Google Shape;42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This can be a really quick slide if time is running out!</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Did you guess who else we haven’t talked about yet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ME … WE … US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000"/>
              <a:buFont typeface="Calibri"/>
              <a:buNone/>
            </a:pPr>
            <a:r>
              <a:rPr lang="en-GB" sz="1000">
                <a:solidFill>
                  <a:schemeClr val="dk1"/>
                </a:solidFill>
                <a:latin typeface="Poppins Light"/>
                <a:ea typeface="Poppins Light"/>
                <a:cs typeface="Poppins Light"/>
                <a:sym typeface="Poppins Light"/>
              </a:rPr>
              <a:t>Individuals and how they respond, their choices and decisions can make a big difference.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Poppins Light"/>
              <a:buNone/>
            </a:pPr>
            <a:r>
              <a:rPr lang="en-GB" sz="1200" u="none" strike="noStrike">
                <a:solidFill>
                  <a:schemeClr val="dk1"/>
                </a:solidFill>
                <a:latin typeface="Poppins Light"/>
                <a:ea typeface="Poppins Light"/>
                <a:cs typeface="Poppins Light"/>
                <a:sym typeface="Poppins Light"/>
              </a:rPr>
              <a:t>There are many thousands of people and projects all around the world that are working to help combat climate change - It’s not just the ‘big names’ – there are lots of others.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How many small problems have you ALREADY solved even today? </a:t>
            </a:r>
            <a:endParaRPr>
              <a:latin typeface="Poppins Light"/>
              <a:ea typeface="Poppins Light"/>
              <a:cs typeface="Poppins Light"/>
              <a:sym typeface="Poppins Light"/>
            </a:endParaRPr>
          </a:p>
          <a:p>
            <a:pPr indent="0" lvl="0" marL="0" rtl="0" algn="l">
              <a:lnSpc>
                <a:spcPct val="100000"/>
              </a:lnSpc>
              <a:spcBef>
                <a:spcPts val="0"/>
              </a:spcBef>
              <a:spcAft>
                <a:spcPts val="0"/>
              </a:spcAft>
              <a:buClr>
                <a:srgbClr val="548135"/>
              </a:buClr>
              <a:buSzPts val="1200"/>
              <a:buFont typeface="Poppins Light"/>
              <a:buNone/>
            </a:pPr>
            <a:r>
              <a:rPr lang="en-GB">
                <a:solidFill>
                  <a:srgbClr val="548135"/>
                </a:solidFill>
                <a:latin typeface="Poppins Light"/>
                <a:ea typeface="Poppins Light"/>
                <a:cs typeface="Poppins Light"/>
                <a:sym typeface="Poppins Light"/>
              </a:rPr>
              <a:t>How best to arrange your school books so you can get them out quickly?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What to play at break-time that works for all your friends?</a:t>
            </a:r>
            <a:endParaRPr>
              <a:solidFill>
                <a:srgbClr val="548135"/>
              </a:solidFill>
              <a:latin typeface="Poppins Light"/>
              <a:ea typeface="Poppins Light"/>
              <a:cs typeface="Poppins Light"/>
              <a:sym typeface="Poppins Light"/>
            </a:endParaRPr>
          </a:p>
          <a:p>
            <a:pPr indent="0" lvl="0" marL="0" rtl="0" algn="l">
              <a:lnSpc>
                <a:spcPct val="100000"/>
              </a:lnSpc>
              <a:spcBef>
                <a:spcPts val="0"/>
              </a:spcBef>
              <a:spcAft>
                <a:spcPts val="0"/>
              </a:spcAft>
              <a:buClr>
                <a:srgbClr val="548135"/>
              </a:buClr>
              <a:buSzPts val="1200"/>
              <a:buFont typeface="Poppins Light"/>
              <a:buNone/>
            </a:pPr>
            <a:r>
              <a:rPr lang="en-GB">
                <a:solidFill>
                  <a:srgbClr val="548135"/>
                </a:solidFill>
                <a:latin typeface="Poppins Light"/>
                <a:ea typeface="Poppins Light"/>
                <a:cs typeface="Poppins Light"/>
                <a:sym typeface="Poppins Light"/>
              </a:rPr>
              <a:t>Where to keep your socks so you can easily find them?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rgbClr val="548135"/>
              </a:buClr>
              <a:buSzPts val="1200"/>
              <a:buFont typeface="Calibri"/>
              <a:buNone/>
            </a:pPr>
            <a:r>
              <a:rPr lang="en-GB">
                <a:solidFill>
                  <a:srgbClr val="548135"/>
                </a:solidFill>
                <a:latin typeface="Poppins Light"/>
                <a:ea typeface="Poppins Light"/>
                <a:cs typeface="Poppins Light"/>
                <a:sym typeface="Poppins Light"/>
              </a:rPr>
              <a:t>How to wipe your shoes effectively to you don’t muddy the carpet?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How to best take the core out of an apple?</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Where to throw away you plastic recycling?</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What community projects could YOU get involved in?</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School – eco-council, nature club,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Town/City – litter-picking, scouts/cubs/brownies (taking eco-challenges)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Charity - WWF / other charity fundraisers – save a dolphin etc</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Becoming a Young Climate Warrior – undertaking our Weekly Children’s Challenges!</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When you grow up what problems would you like to solve?</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Arial"/>
              <a:buNone/>
            </a:pPr>
            <a:r>
              <a:t/>
            </a:r>
            <a:endParaRPr sz="18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800"/>
              <a:buFont typeface="Calibri"/>
              <a:buNone/>
            </a:pPr>
            <a:r>
              <a:t/>
            </a:r>
            <a:endParaRPr sz="1800">
              <a:solidFill>
                <a:schemeClr val="dk1"/>
              </a:solidFill>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u="none" strike="noStrike">
              <a:solidFill>
                <a:schemeClr val="dk1"/>
              </a:solidFill>
              <a:latin typeface="Poppins Light"/>
              <a:ea typeface="Poppins Light"/>
              <a:cs typeface="Poppins Light"/>
              <a:sym typeface="Poppins Light"/>
            </a:endParaRPr>
          </a:p>
          <a:p>
            <a:pPr indent="-95250" lvl="1" marL="628650" marR="0" rtl="0" algn="l">
              <a:lnSpc>
                <a:spcPct val="100000"/>
              </a:lnSpc>
              <a:spcBef>
                <a:spcPts val="0"/>
              </a:spcBef>
              <a:spcAft>
                <a:spcPts val="0"/>
              </a:spcAft>
              <a:buClr>
                <a:schemeClr val="dk1"/>
              </a:buClr>
              <a:buSzPts val="1200"/>
              <a:buFont typeface="Calibri"/>
              <a:buNone/>
            </a:pPr>
            <a:r>
              <a:t/>
            </a:r>
            <a:endParaRPr>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latin typeface="Poppins Light"/>
              <a:ea typeface="Poppins Light"/>
              <a:cs typeface="Poppins Light"/>
              <a:sym typeface="Poppins Light"/>
            </a:endParaRPr>
          </a:p>
        </p:txBody>
      </p:sp>
      <p:sp>
        <p:nvSpPr>
          <p:cNvPr id="447" name="Google Shape;44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6350" lvl="0" marL="6350" marR="245745" rtl="0" algn="l">
              <a:lnSpc>
                <a:spcPct val="104000"/>
              </a:lnSpc>
              <a:spcBef>
                <a:spcPts val="0"/>
              </a:spcBef>
              <a:spcAft>
                <a:spcPts val="0"/>
              </a:spcAft>
              <a:buClr>
                <a:srgbClr val="035A43"/>
              </a:buClr>
              <a:buSzPts val="1800"/>
              <a:buFont typeface="Poppins Light"/>
              <a:buNone/>
            </a:pPr>
            <a:r>
              <a:rPr lang="en-GB" sz="1800">
                <a:solidFill>
                  <a:srgbClr val="035A43"/>
                </a:solidFill>
                <a:latin typeface="Poppins Light"/>
                <a:ea typeface="Poppins Light"/>
                <a:cs typeface="Poppins Light"/>
                <a:sym typeface="Poppins Light"/>
              </a:rPr>
              <a:t>ACTIVITY: Blank jigsaw puzzle sheet to print out</a:t>
            </a:r>
            <a:endParaRPr>
              <a:latin typeface="Poppins Light"/>
              <a:ea typeface="Poppins Light"/>
              <a:cs typeface="Poppins Light"/>
              <a:sym typeface="Poppins Light"/>
            </a:endParaRPr>
          </a:p>
          <a:p>
            <a:pPr indent="0" lvl="0" marL="0" rtl="0" algn="l">
              <a:lnSpc>
                <a:spcPct val="100000"/>
              </a:lnSpc>
              <a:spcBef>
                <a:spcPts val="25"/>
              </a:spcBef>
              <a:spcAft>
                <a:spcPts val="0"/>
              </a:spcAft>
              <a:buClr>
                <a:schemeClr val="dk1"/>
              </a:buClr>
              <a:buSzPts val="1800"/>
              <a:buFont typeface="Calibri"/>
              <a:buNone/>
            </a:pPr>
            <a:r>
              <a:t/>
            </a:r>
            <a:endParaRPr sz="1800">
              <a:latin typeface="Poppins Light"/>
              <a:ea typeface="Poppins Light"/>
              <a:cs typeface="Poppins Light"/>
              <a:sym typeface="Poppins Light"/>
            </a:endParaRPr>
          </a:p>
          <a:p>
            <a:pPr indent="-6350" lvl="0" marL="6350" marR="245745" rtl="0" algn="l">
              <a:lnSpc>
                <a:spcPct val="104000"/>
              </a:lnSpc>
              <a:spcBef>
                <a:spcPts val="0"/>
              </a:spcBef>
              <a:spcAft>
                <a:spcPts val="0"/>
              </a:spcAft>
              <a:buClr>
                <a:schemeClr val="dk1"/>
              </a:buClr>
              <a:buSzPts val="1800"/>
              <a:buFont typeface="Calibri"/>
              <a:buNone/>
            </a:pPr>
            <a:r>
              <a:t/>
            </a:r>
            <a:endParaRPr sz="18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800"/>
              <a:buFont typeface="Calibri"/>
              <a:buNone/>
            </a:pPr>
            <a:r>
              <a:t/>
            </a:r>
            <a:endParaRPr sz="18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800"/>
              <a:buFont typeface="Calibri"/>
              <a:buNone/>
            </a:pPr>
            <a:r>
              <a:t/>
            </a:r>
            <a:endParaRPr sz="1800">
              <a:solidFill>
                <a:srgbClr val="035A43"/>
              </a:solidFill>
              <a:latin typeface="Poppins Light"/>
              <a:ea typeface="Poppins Light"/>
              <a:cs typeface="Poppins Light"/>
              <a:sym typeface="Poppins Light"/>
            </a:endParaRPr>
          </a:p>
        </p:txBody>
      </p:sp>
      <p:sp>
        <p:nvSpPr>
          <p:cNvPr id="461" name="Google Shape;46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This is the main activity of the session. Linking to the last slide, ask children to discuss ideas for actions they could take – at home or at school. Feedback and consider writing some of these ideas down where all children can view them if they run out of ideas. If this is an eco council session, ask children to think about what their aims for the eco club are. What would they like to achieve this year?</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b="1" lang="en-GB"/>
              <a:t>Ask the teacher if they can share photos of their completed jigsaw pages by email with Young Climate Warriors.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Examples:</a:t>
            </a:r>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Individual:</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Turn off lights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Walk/cycle more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Recycle at home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Turn off electronic devices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Don't leave devices plugged in</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Talk to family/friends about climate change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Join Young Climate Warriors!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Donate old toys/clothes instead of throwing away</a:t>
            </a:r>
            <a:endParaRPr/>
          </a:p>
          <a:p>
            <a:pPr indent="-95250" lvl="0" marL="1714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School:</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Reduce the amount of food waste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Use less plastic in school</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Save electricity</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Install more recycling bins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Talk to class about climate change</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Grow our own fruit/vegetables</a:t>
            </a:r>
            <a:endParaRPr/>
          </a:p>
          <a:p>
            <a:pPr indent="-171450" lvl="0" marL="171450" rtl="0" algn="l">
              <a:lnSpc>
                <a:spcPct val="100000"/>
              </a:lnSpc>
              <a:spcBef>
                <a:spcPts val="0"/>
              </a:spcBef>
              <a:spcAft>
                <a:spcPts val="0"/>
              </a:spcAft>
              <a:buClr>
                <a:schemeClr val="dk1"/>
              </a:buClr>
              <a:buSzPts val="1200"/>
              <a:buFont typeface="Calibri"/>
              <a:buChar char="-"/>
            </a:pPr>
            <a:r>
              <a:rPr lang="en-GB">
                <a:latin typeface="Poppins Light"/>
                <a:ea typeface="Poppins Light"/>
                <a:cs typeface="Poppins Light"/>
                <a:sym typeface="Poppins Light"/>
              </a:rPr>
              <a:t>Try more plant-based recipes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Fill in the blank jigsaw with climate actions.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469" name="Google Shape;469;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sz="1800">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800">
                <a:solidFill>
                  <a:schemeClr val="dk1"/>
                </a:solidFill>
                <a:latin typeface="Poppins Light"/>
                <a:ea typeface="Poppins Light"/>
                <a:cs typeface="Poppins Light"/>
                <a:sym typeface="Poppins Light"/>
              </a:rPr>
              <a:t>Ask a student to read out the quote. </a:t>
            </a:r>
            <a:r>
              <a:rPr lang="en-GB" sz="1800">
                <a:latin typeface="Poppins Light"/>
                <a:ea typeface="Poppins Light"/>
                <a:cs typeface="Poppins Light"/>
                <a:sym typeface="Poppins Light"/>
              </a:rPr>
              <a:t>What</a:t>
            </a:r>
            <a:r>
              <a:rPr lang="en-GB" sz="1800">
                <a:solidFill>
                  <a:schemeClr val="dk1"/>
                </a:solidFill>
                <a:latin typeface="Poppins Light"/>
                <a:ea typeface="Poppins Light"/>
                <a:cs typeface="Poppins Light"/>
                <a:sym typeface="Poppins Light"/>
              </a:rPr>
              <a:t> </a:t>
            </a:r>
            <a:r>
              <a:rPr lang="en-GB" sz="1800">
                <a:latin typeface="Poppins Light"/>
                <a:ea typeface="Poppins Light"/>
                <a:cs typeface="Poppins Light"/>
                <a:sym typeface="Poppins Light"/>
              </a:rPr>
              <a:t>do you think about this quote? Ask for responses from 2-3 children. Explain that change</a:t>
            </a:r>
            <a:r>
              <a:rPr lang="en-GB" sz="1800">
                <a:solidFill>
                  <a:schemeClr val="dk1"/>
                </a:solidFill>
                <a:latin typeface="Poppins Light"/>
                <a:ea typeface="Poppins Light"/>
                <a:cs typeface="Poppins Light"/>
                <a:sym typeface="Poppins Light"/>
              </a:rPr>
              <a:t> can happen at different scales – from small scale actions like reducing consumption … to larger scale actions like creating a business.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800">
                <a:latin typeface="Poppins Light"/>
                <a:ea typeface="Poppins Light"/>
                <a:cs typeface="Poppins Light"/>
                <a:sym typeface="Poppins Light"/>
              </a:rPr>
              <a:t>Explain to children that Indigenous</a:t>
            </a:r>
            <a:r>
              <a:rPr lang="en-GB" sz="1800">
                <a:solidFill>
                  <a:schemeClr val="dk1"/>
                </a:solidFill>
                <a:latin typeface="Poppins Light"/>
                <a:ea typeface="Poppins Light"/>
                <a:cs typeface="Poppins Light"/>
                <a:sym typeface="Poppins Light"/>
              </a:rPr>
              <a:t> peoples protect much of nature through knowledge passed down over generations.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800">
                <a:solidFill>
                  <a:schemeClr val="dk1"/>
                </a:solidFill>
                <a:latin typeface="Poppins Light"/>
                <a:ea typeface="Poppins Light"/>
                <a:cs typeface="Poppins Light"/>
                <a:sym typeface="Poppins Light"/>
              </a:rPr>
              <a:t>However, they also increasingly require technology to adapt to a changing climate – but this technology can act as a temporary ‘plaster’ rather than a long-term solution.</a:t>
            </a:r>
            <a:r>
              <a:rPr lang="en-GB" sz="1800">
                <a:latin typeface="Poppins Light"/>
                <a:ea typeface="Poppins Light"/>
                <a:cs typeface="Poppins Light"/>
                <a:sym typeface="Poppins Light"/>
              </a:rPr>
              <a:t> </a:t>
            </a:r>
            <a:r>
              <a:rPr lang="en-GB">
                <a:latin typeface="Poppins Light"/>
                <a:ea typeface="Poppins Light"/>
                <a:cs typeface="Poppins Light"/>
                <a:sym typeface="Poppins Light"/>
              </a:rPr>
              <a:t>Indigenous peoples account for 5% of the world’s population. Yet their traditional land practices protect 80% of biodiversity, and play an outsized role in slowing climate change.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200">
                <a:solidFill>
                  <a:schemeClr val="dk1"/>
                </a:solidFill>
                <a:latin typeface="Poppins Light"/>
                <a:ea typeface="Poppins Light"/>
                <a:cs typeface="Poppins Light"/>
                <a:sym typeface="Poppins Light"/>
              </a:rPr>
              <a:t>Examples</a:t>
            </a:r>
            <a:r>
              <a:rPr lang="en-GB">
                <a:latin typeface="Poppins Light"/>
                <a:ea typeface="Poppins Light"/>
                <a:cs typeface="Poppins Light"/>
                <a:sym typeface="Poppins Light"/>
              </a:rPr>
              <a:t> of Indigenous projects</a:t>
            </a:r>
            <a:r>
              <a:rPr lang="en-GB" sz="1200">
                <a:solidFill>
                  <a:schemeClr val="dk1"/>
                </a:solidFill>
                <a:latin typeface="Poppins Light"/>
                <a:ea typeface="Poppins Light"/>
                <a:cs typeface="Poppins Light"/>
                <a:sym typeface="Poppins Light"/>
              </a:rPr>
              <a:t>:</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In Bangladesh, people have created</a:t>
            </a:r>
            <a:r>
              <a:rPr lang="en-GB" sz="1200">
                <a:solidFill>
                  <a:schemeClr val="dk1"/>
                </a:solidFill>
                <a:latin typeface="Poppins Light"/>
                <a:ea typeface="Poppins Light"/>
                <a:cs typeface="Poppins Light"/>
                <a:sym typeface="Poppins Light"/>
              </a:rPr>
              <a:t> floating gardens that adapt to rising floodwaters and ensure food security in increasingly vulnerable areas.</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rPr lang="en-GB" sz="1200" u="sng" strike="noStrike">
                <a:solidFill>
                  <a:schemeClr val="dk1"/>
                </a:solidFill>
                <a:latin typeface="Poppins Light"/>
                <a:ea typeface="Poppins Light"/>
                <a:cs typeface="Poppins Light"/>
                <a:sym typeface="Poppins Light"/>
                <a:hlinkClick r:id="rId2">
                  <a:extLst>
                    <a:ext uri="{A12FA001-AC4F-418D-AE19-62706E023703}">
                      <ahyp:hlinkClr val="tx"/>
                    </a:ext>
                  </a:extLst>
                </a:hlinkClick>
              </a:rPr>
              <a:t>Kayapo people in Brazil</a:t>
            </a:r>
            <a:r>
              <a:rPr lang="en-GB" sz="1200">
                <a:solidFill>
                  <a:schemeClr val="dk1"/>
                </a:solidFill>
                <a:latin typeface="Poppins Light"/>
                <a:ea typeface="Poppins Light"/>
                <a:cs typeface="Poppins Light"/>
                <a:sym typeface="Poppins Light"/>
              </a:rPr>
              <a:t> have preserved one of the largest Indigenous-managed rainforests in the world, sequestering some 1.3 billion metric tons of CO</a:t>
            </a:r>
            <a:r>
              <a:rPr baseline="-25000" lang="en-GB" sz="1200">
                <a:solidFill>
                  <a:schemeClr val="dk1"/>
                </a:solidFill>
                <a:latin typeface="Poppins Light"/>
                <a:ea typeface="Poppins Light"/>
                <a:cs typeface="Poppins Light"/>
                <a:sym typeface="Poppins Light"/>
              </a:rPr>
              <a:t>2</a:t>
            </a:r>
            <a:r>
              <a:rPr lang="en-GB" sz="1200">
                <a:solidFill>
                  <a:schemeClr val="dk1"/>
                </a:solidFill>
                <a:latin typeface="Poppins Light"/>
                <a:ea typeface="Poppins Light"/>
                <a:cs typeface="Poppins Light"/>
                <a:sym typeface="Poppins Light"/>
              </a:rPr>
              <a:t> through their sustainable land management practices.</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On the next slide, we are going to have a look at another indigenous entrepreneur. </a:t>
            </a:r>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latin typeface="Poppins Light"/>
              <a:ea typeface="Poppins Light"/>
              <a:cs typeface="Poppins Light"/>
              <a:sym typeface="Poppins Light"/>
            </a:endParaRPr>
          </a:p>
        </p:txBody>
      </p:sp>
      <p:sp>
        <p:nvSpPr>
          <p:cNvPr id="475" name="Google Shape;47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Spend around 5 minutes on this.</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ACTIVITY: Local ‘problem-solvers’</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Complete together on flipchart/whiteboard.</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Many hands make light work – is a 14th century English idiom (proverb/expression/saying), that means ‘ many helpers can make a task easier to accomplish. </a:t>
            </a:r>
            <a:endParaRPr>
              <a:solidFill>
                <a:srgbClr val="444444"/>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And this is certainly true when tackling an issue the size and complexity of climate change. There are literally thousands of people involved – all around the world!</a:t>
            </a:r>
            <a:endParaRPr>
              <a:solidFill>
                <a:srgbClr val="444444"/>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If we all work together and take small steps then overall we can have a big impact. - Lots of small actions = one big action = ‘Little by little, a little can become a lot’</a:t>
            </a:r>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Working</a:t>
            </a:r>
            <a:r>
              <a:rPr lang="en-GB" sz="1200" u="none" strike="noStrike">
                <a:solidFill>
                  <a:schemeClr val="dk1"/>
                </a:solidFill>
                <a:latin typeface="Poppins Light"/>
                <a:ea typeface="Poppins Light"/>
                <a:cs typeface="Poppins Light"/>
                <a:sym typeface="Poppins Light"/>
              </a:rPr>
              <a:t> as a community is a great way to galvanise individuals – who are the people in your local community who are helping solve our climate change problem?</a:t>
            </a:r>
            <a:r>
              <a:rPr lang="en-GB">
                <a:latin typeface="Poppins Light"/>
                <a:ea typeface="Poppins Light"/>
                <a:cs typeface="Poppins Light"/>
                <a:sym typeface="Poppins Light"/>
              </a:rPr>
              <a:t> Children to discuss and feedback. There are examples below if children struggle to come up with ideas.</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 </a:t>
            </a:r>
            <a:endParaRPr>
              <a:latin typeface="Poppins Light"/>
              <a:ea typeface="Poppins Light"/>
              <a:cs typeface="Poppins Light"/>
              <a:sym typeface="Poppins Light"/>
            </a:endParaRPr>
          </a:p>
          <a:p>
            <a:pPr indent="0" lvl="0" marL="0" rtl="0" algn="l">
              <a:lnSpc>
                <a:spcPct val="100000"/>
              </a:lnSpc>
              <a:spcBef>
                <a:spcPts val="0"/>
              </a:spcBef>
              <a:spcAft>
                <a:spcPts val="0"/>
              </a:spcAft>
              <a:buClr>
                <a:srgbClr val="000000"/>
              </a:buClr>
              <a:buSzPts val="1200"/>
              <a:buFont typeface="Poppins Light"/>
              <a:buNone/>
            </a:pPr>
            <a:r>
              <a:rPr lang="en-GB" sz="1200">
                <a:solidFill>
                  <a:srgbClr val="000000"/>
                </a:solidFill>
                <a:latin typeface="Poppins Light"/>
                <a:ea typeface="Poppins Light"/>
                <a:cs typeface="Poppins Light"/>
                <a:sym typeface="Poppins Light"/>
              </a:rPr>
              <a:t>Ideas of local climate change problem-solvers</a:t>
            </a:r>
            <a:endParaRPr>
              <a:latin typeface="Poppins Light"/>
              <a:ea typeface="Poppins Light"/>
              <a:cs typeface="Poppins Light"/>
              <a:sym typeface="Poppins Light"/>
            </a:endParaRPr>
          </a:p>
          <a:p>
            <a:pPr indent="-171450" lvl="0" marL="171450" marR="245745" rtl="0" algn="l">
              <a:lnSpc>
                <a:spcPct val="104000"/>
              </a:lnSpc>
              <a:spcBef>
                <a:spcPts val="0"/>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Teachers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Re-fill shop assistants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Electricians installing energy efficient appliances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Wildlife rangers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Scouts group tree planting</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Community litter pickers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Insulation installers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Solar panel manufacturers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Gardeners </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Wildflower planting group</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Farmers</a:t>
            </a:r>
            <a:endParaRPr>
              <a:latin typeface="Poppins Light"/>
              <a:ea typeface="Poppins Light"/>
              <a:cs typeface="Poppins Light"/>
              <a:sym typeface="Poppins Light"/>
            </a:endParaRPr>
          </a:p>
          <a:p>
            <a:pPr indent="-171450" lvl="0" marL="171450" marR="245745" rtl="0" algn="l">
              <a:lnSpc>
                <a:spcPct val="104000"/>
              </a:lnSpc>
              <a:spcBef>
                <a:spcPts val="25"/>
              </a:spcBef>
              <a:spcAft>
                <a:spcPts val="0"/>
              </a:spcAft>
              <a:buClr>
                <a:srgbClr val="035A43"/>
              </a:buClr>
              <a:buSzPts val="1200"/>
              <a:buFont typeface="Arial"/>
              <a:buChar char="•"/>
            </a:pPr>
            <a:r>
              <a:rPr lang="en-GB" sz="1200">
                <a:solidFill>
                  <a:srgbClr val="035A43"/>
                </a:solidFill>
                <a:latin typeface="Poppins Light"/>
                <a:ea typeface="Poppins Light"/>
                <a:cs typeface="Poppins Light"/>
                <a:sym typeface="Poppins Light"/>
              </a:rPr>
              <a:t>Second—hand shop volunteers</a:t>
            </a:r>
            <a:endParaRPr>
              <a:latin typeface="Poppins Light"/>
              <a:ea typeface="Poppins Light"/>
              <a:cs typeface="Poppins Light"/>
              <a:sym typeface="Poppins Light"/>
            </a:endParaRPr>
          </a:p>
          <a:p>
            <a:pPr indent="-95250" lvl="0" marL="171450" marR="245745" rtl="0" algn="l">
              <a:lnSpc>
                <a:spcPct val="104000"/>
              </a:lnSpc>
              <a:spcBef>
                <a:spcPts val="25"/>
              </a:spcBef>
              <a:spcAft>
                <a:spcPts val="0"/>
              </a:spcAft>
              <a:buClr>
                <a:schemeClr val="dk1"/>
              </a:buClr>
              <a:buSzPts val="1200"/>
              <a:buFont typeface="Arial"/>
              <a:buNone/>
            </a:pPr>
            <a:r>
              <a:t/>
            </a:r>
            <a:endParaRPr sz="1200">
              <a:solidFill>
                <a:srgbClr val="035A43"/>
              </a:solidFill>
              <a:latin typeface="Poppins Light"/>
              <a:ea typeface="Poppins Light"/>
              <a:cs typeface="Poppins Light"/>
              <a:sym typeface="Poppins Light"/>
            </a:endParaRPr>
          </a:p>
          <a:p>
            <a:pPr indent="-95250" lvl="0" marL="171450" marR="245745" rtl="0" algn="l">
              <a:lnSpc>
                <a:spcPct val="104000"/>
              </a:lnSpc>
              <a:spcBef>
                <a:spcPts val="25"/>
              </a:spcBef>
              <a:spcAft>
                <a:spcPts val="0"/>
              </a:spcAft>
              <a:buClr>
                <a:schemeClr val="dk1"/>
              </a:buClr>
              <a:buSzPts val="1200"/>
              <a:buFont typeface="Arial"/>
              <a:buNone/>
            </a:pPr>
            <a:r>
              <a:t/>
            </a:r>
            <a:endParaRPr sz="1200">
              <a:solidFill>
                <a:srgbClr val="035A43"/>
              </a:solidFill>
              <a:latin typeface="Poppins Light"/>
              <a:ea typeface="Poppins Light"/>
              <a:cs typeface="Poppins Light"/>
              <a:sym typeface="Poppins Light"/>
            </a:endParaRPr>
          </a:p>
          <a:p>
            <a:pPr indent="0" lvl="0" marL="0" rtl="0" algn="l">
              <a:lnSpc>
                <a:spcPct val="100000"/>
              </a:lnSpc>
              <a:spcBef>
                <a:spcPts val="25"/>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br>
              <a:rPr lang="en-GB">
                <a:latin typeface="Poppins Light"/>
                <a:ea typeface="Poppins Light"/>
                <a:cs typeface="Poppins Light"/>
                <a:sym typeface="Poppins Light"/>
              </a:rPr>
            </a:b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p:txBody>
      </p:sp>
      <p:sp>
        <p:nvSpPr>
          <p:cNvPr id="491" name="Google Shape;49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 (quick slide):</a:t>
            </a:r>
            <a:endParaRPr b="1">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latin typeface="Poppins Light"/>
                <a:ea typeface="Poppins Light"/>
                <a:cs typeface="Poppins Light"/>
                <a:sym typeface="Poppins Light"/>
              </a:rPr>
              <a:t>Explain to children that global</a:t>
            </a:r>
            <a:r>
              <a:rPr lang="en-GB" sz="1200">
                <a:solidFill>
                  <a:schemeClr val="dk1"/>
                </a:solidFill>
                <a:latin typeface="Poppins Light"/>
                <a:ea typeface="Poppins Light"/>
                <a:cs typeface="Poppins Light"/>
                <a:sym typeface="Poppins Light"/>
              </a:rPr>
              <a:t> action in relation to climate change is being driven by the United Nations.</a:t>
            </a:r>
            <a:r>
              <a:rPr lang="en-GB">
                <a:latin typeface="Poppins Light"/>
                <a:ea typeface="Poppins Light"/>
                <a:cs typeface="Poppins Light"/>
                <a:sym typeface="Poppins Light"/>
              </a:rPr>
              <a:t> Has anyone heard of COP (Conference of Parties) before? </a:t>
            </a:r>
            <a:r>
              <a:rPr lang="en-GB">
                <a:solidFill>
                  <a:srgbClr val="000000"/>
                </a:solidFill>
                <a:latin typeface="Poppins Light"/>
                <a:ea typeface="Poppins Light"/>
                <a:cs typeface="Poppins Light"/>
                <a:sym typeface="Poppins Light"/>
              </a:rPr>
              <a:t>Explain that e</a:t>
            </a:r>
            <a:r>
              <a:rPr lang="en-GB">
                <a:solidFill>
                  <a:schemeClr val="dk1"/>
                </a:solidFill>
                <a:highlight>
                  <a:srgbClr val="FFFFFF"/>
                </a:highlight>
                <a:latin typeface="Poppins Light"/>
                <a:ea typeface="Poppins Light"/>
                <a:cs typeface="Poppins Light"/>
                <a:sym typeface="Poppins Light"/>
              </a:rPr>
              <a:t>very year, world leaders hold a huge meeting to plan how to fight climate change. It is called a COP, which stands for Conference of the Parties (United Nations Framework Convention on Climate Change). Leaders, scientists, and activists will gather to make plans for slowing climate change and protecting people, animals, and nature.</a:t>
            </a:r>
            <a:endParaRPr>
              <a:solidFill>
                <a:schemeClr val="dk1"/>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sz="1200">
                <a:solidFill>
                  <a:schemeClr val="dk1"/>
                </a:solidFill>
                <a:latin typeface="Poppins Light"/>
                <a:ea typeface="Poppins Light"/>
                <a:cs typeface="Poppins Light"/>
                <a:sym typeface="Poppins Light"/>
              </a:rPr>
              <a:t>COP30 </a:t>
            </a:r>
            <a:r>
              <a:rPr lang="en-GB">
                <a:latin typeface="Poppins Light"/>
                <a:ea typeface="Poppins Light"/>
                <a:cs typeface="Poppins Light"/>
                <a:sym typeface="Poppins Light"/>
              </a:rPr>
              <a:t>was held in </a:t>
            </a:r>
            <a:r>
              <a:rPr lang="en-GB" sz="1200">
                <a:solidFill>
                  <a:schemeClr val="dk1"/>
                </a:solidFill>
                <a:latin typeface="Poppins Light"/>
                <a:ea typeface="Poppins Light"/>
                <a:cs typeface="Poppins Light"/>
                <a:sym typeface="Poppins Light"/>
              </a:rPr>
              <a:t>Belem, Brazil – November 2025</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COP31 – Probably Antalya, Australia – November 2026</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COP32 – Expected to be held in an African country</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Poppins Light"/>
                <a:ea typeface="Poppins Light"/>
                <a:cs typeface="Poppins Light"/>
                <a:sym typeface="Poppins Light"/>
              </a:rPr>
              <a:t>196 countries signed the Paris Agreement in 2015 </a:t>
            </a:r>
            <a:r>
              <a:rPr lang="en-GB" sz="1200" u="none" strike="noStrike">
                <a:solidFill>
                  <a:schemeClr val="dk1"/>
                </a:solidFill>
                <a:latin typeface="Poppins Light"/>
                <a:ea typeface="Poppins Light"/>
                <a:cs typeface="Poppins Light"/>
                <a:sym typeface="Poppins Light"/>
              </a:rPr>
              <a:t>committing their countries to reducing their National emissions and helping the planet adapt to the impacts of climate change.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rPr lang="en-GB" sz="1200" u="none" strike="noStrike">
                <a:solidFill>
                  <a:schemeClr val="dk1"/>
                </a:solidFill>
                <a:latin typeface="Poppins Light"/>
                <a:ea typeface="Poppins Light"/>
                <a:cs typeface="Poppins Light"/>
                <a:sym typeface="Poppins Light"/>
              </a:rPr>
              <a:t>The Intergovernmental Panel on Climate Change (IPCC) is the United Nations body for assessing the science related to climate change – and comprises over 400 scientists from all over the world.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sz="1200">
              <a:solidFill>
                <a:schemeClr val="dk1"/>
              </a:solidFill>
              <a:latin typeface="Poppins Light"/>
              <a:ea typeface="Poppins Light"/>
              <a:cs typeface="Poppins Light"/>
              <a:sym typeface="Poppins Light"/>
            </a:endParaRPr>
          </a:p>
          <a:p>
            <a:pPr indent="-6350" lvl="0" marL="6350" marR="245745" rtl="0" algn="l">
              <a:lnSpc>
                <a:spcPct val="104000"/>
              </a:lnSpc>
              <a:spcBef>
                <a:spcPts val="0"/>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6350" lvl="0" marL="6350" marR="245745" rtl="0" algn="l">
              <a:lnSpc>
                <a:spcPct val="104000"/>
              </a:lnSpc>
              <a:spcBef>
                <a:spcPts val="25"/>
              </a:spcBef>
              <a:spcAft>
                <a:spcPts val="0"/>
              </a:spcAft>
              <a:buClr>
                <a:schemeClr val="dk1"/>
              </a:buClr>
              <a:buSzPts val="1200"/>
              <a:buFont typeface="Calibri"/>
              <a:buNone/>
            </a:pPr>
            <a:r>
              <a:t/>
            </a:r>
            <a:endParaRPr sz="1200">
              <a:solidFill>
                <a:srgbClr val="035A43"/>
              </a:solidFill>
              <a:latin typeface="Poppins Light"/>
              <a:ea typeface="Poppins Light"/>
              <a:cs typeface="Poppins Light"/>
              <a:sym typeface="Poppins Light"/>
            </a:endParaRPr>
          </a:p>
          <a:p>
            <a:pPr indent="0" lvl="0" marL="0" rtl="0" algn="l">
              <a:lnSpc>
                <a:spcPct val="100000"/>
              </a:lnSpc>
              <a:spcBef>
                <a:spcPts val="25"/>
              </a:spcBef>
              <a:spcAft>
                <a:spcPts val="0"/>
              </a:spcAft>
              <a:buClr>
                <a:schemeClr val="dk1"/>
              </a:buClr>
              <a:buSzPts val="1200"/>
              <a:buFont typeface="Calibri"/>
              <a:buNone/>
            </a:pPr>
            <a:br>
              <a:rPr lang="en-GB">
                <a:latin typeface="Poppins Light"/>
                <a:ea typeface="Poppins Light"/>
                <a:cs typeface="Poppins Light"/>
                <a:sym typeface="Poppins Light"/>
              </a:rPr>
            </a:b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95250" lvl="1" marL="62865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sz="1800">
              <a:solidFill>
                <a:schemeClr val="dk1"/>
              </a:solidFill>
              <a:latin typeface="Poppins Light"/>
              <a:ea typeface="Poppins Light"/>
              <a:cs typeface="Poppins Light"/>
              <a:sym typeface="Poppins Light"/>
            </a:endParaRPr>
          </a:p>
        </p:txBody>
      </p:sp>
      <p:sp>
        <p:nvSpPr>
          <p:cNvPr id="506" name="Google Shape;506;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Poppins Light"/>
                <a:ea typeface="Poppins Light"/>
                <a:cs typeface="Poppins Light"/>
                <a:sym typeface="Poppins Light"/>
              </a:rPr>
              <a:t>Ambassador delivery tips:</a:t>
            </a:r>
            <a:endParaRPr b="1">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Arial"/>
              <a:buNone/>
            </a:pPr>
            <a:r>
              <a:t/>
            </a:r>
            <a:endParaRPr>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solidFill>
                  <a:srgbClr val="000000"/>
                </a:solidFill>
                <a:latin typeface="Poppins Light"/>
                <a:ea typeface="Poppins Light"/>
                <a:cs typeface="Poppins Light"/>
                <a:sym typeface="Poppins Light"/>
              </a:rPr>
              <a:t>Explain to children that in this mountain-desert region of the Himalayas, they only have around 10cm of rain each year. Ask children why this would be a problem? Explain that this would make it very difficult to grow the crops that they need. An engineer called Sonam Wangchuk came up with an innovative solution to this. During the winter months, they freeze and store fresh water in huge, towering structures called ice stupas. They can then use this water during the spring planting season and throughout the year for the communities.</a:t>
            </a:r>
            <a:endParaRPr/>
          </a:p>
          <a:p>
            <a:pPr indent="-95250" lvl="0" marL="171450" rtl="0" algn="l">
              <a:lnSpc>
                <a:spcPct val="100000"/>
              </a:lnSpc>
              <a:spcBef>
                <a:spcPts val="0"/>
              </a:spcBef>
              <a:spcAft>
                <a:spcPts val="0"/>
              </a:spcAft>
              <a:buSzPts val="1400"/>
              <a:buNone/>
            </a:pPr>
            <a:r>
              <a:t/>
            </a:r>
            <a:endParaRPr>
              <a:solidFill>
                <a:srgbClr val="000000"/>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t/>
            </a:r>
            <a:endParaRPr>
              <a:solidFill>
                <a:srgbClr val="0F2C3B"/>
              </a:solidFill>
              <a:latin typeface="Poppins Light"/>
              <a:ea typeface="Poppins Light"/>
              <a:cs typeface="Poppins Light"/>
              <a:sym typeface="Poppins Light"/>
            </a:endParaRPr>
          </a:p>
          <a:p>
            <a:pPr indent="0" lvl="0" marL="0" rtl="0" algn="l">
              <a:lnSpc>
                <a:spcPct val="100000"/>
              </a:lnSpc>
              <a:spcBef>
                <a:spcPts val="0"/>
              </a:spcBef>
              <a:spcAft>
                <a:spcPts val="0"/>
              </a:spcAft>
              <a:buSzPts val="1400"/>
              <a:buNone/>
            </a:pPr>
            <a:r>
              <a:rPr lang="en-GB">
                <a:solidFill>
                  <a:srgbClr val="333333"/>
                </a:solidFill>
                <a:latin typeface="Poppins Light"/>
                <a:ea typeface="Poppins Light"/>
                <a:cs typeface="Poppins Light"/>
                <a:sym typeface="Poppins Light"/>
              </a:rPr>
              <a:t>Video that teachers can show children at another time if they wish.</a:t>
            </a:r>
            <a:endParaRPr/>
          </a:p>
          <a:p>
            <a:pPr indent="0" lvl="0" marL="0" rtl="0" algn="l">
              <a:lnSpc>
                <a:spcPct val="100000"/>
              </a:lnSpc>
              <a:spcBef>
                <a:spcPts val="0"/>
              </a:spcBef>
              <a:spcAft>
                <a:spcPts val="0"/>
              </a:spcAft>
              <a:buClr>
                <a:schemeClr val="dk1"/>
              </a:buClr>
              <a:buSzPts val="1200"/>
              <a:buFont typeface="Calibri"/>
              <a:buNone/>
            </a:pPr>
            <a:r>
              <a:rPr lang="en-GB">
                <a:latin typeface="Poppins Light"/>
                <a:ea typeface="Poppins Light"/>
                <a:cs typeface="Poppins Light"/>
                <a:sym typeface="Poppins Light"/>
              </a:rPr>
              <a:t>https://www.sciencefocus.com/planet-earth/artificial-glaciers</a:t>
            </a:r>
            <a:endParaRPr>
              <a:solidFill>
                <a:srgbClr val="333333"/>
              </a:solidFill>
              <a:latin typeface="Poppins Light"/>
              <a:ea typeface="Poppins Light"/>
              <a:cs typeface="Poppins Light"/>
              <a:sym typeface="Poppins Light"/>
            </a:endParaRPr>
          </a:p>
          <a:p>
            <a:pPr indent="0" lvl="0" marL="0" rtl="0" algn="l">
              <a:lnSpc>
                <a:spcPct val="100000"/>
              </a:lnSpc>
              <a:spcBef>
                <a:spcPts val="0"/>
              </a:spcBef>
              <a:spcAft>
                <a:spcPts val="0"/>
              </a:spcAft>
              <a:buClr>
                <a:srgbClr val="1155CC"/>
              </a:buClr>
              <a:buSzPts val="1200"/>
              <a:buFont typeface="Helvetica Neue"/>
              <a:buNone/>
            </a:pPr>
            <a:r>
              <a:rPr lang="en-GB" u="sng">
                <a:solidFill>
                  <a:srgbClr val="1155CC"/>
                </a:solidFill>
                <a:latin typeface="Poppins Light"/>
                <a:ea typeface="Poppins Light"/>
                <a:cs typeface="Poppins Light"/>
                <a:sym typeface="Poppins Light"/>
                <a:hlinkClick r:id="rId2">
                  <a:extLst>
                    <a:ext uri="{A12FA001-AC4F-418D-AE19-62706E023703}">
                      <ahyp:hlinkClr val="tx"/>
                    </a:ext>
                  </a:extLst>
                </a:hlinkClick>
              </a:rPr>
              <a:t>https://youtu.be/aBE-WQPBAUQ</a:t>
            </a:r>
            <a:endParaRPr>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rgbClr val="035A43"/>
              </a:solidFill>
              <a:highlight>
                <a:srgbClr val="FFFFFF"/>
              </a:highlight>
              <a:latin typeface="Poppins Light"/>
              <a:ea typeface="Poppins Light"/>
              <a:cs typeface="Poppins Light"/>
              <a:sym typeface="Poppins Light"/>
            </a:endParaRPr>
          </a:p>
          <a:p>
            <a:pPr indent="0" lvl="0" marL="0" rtl="0" algn="l">
              <a:lnSpc>
                <a:spcPct val="100000"/>
              </a:lnSpc>
              <a:spcBef>
                <a:spcPts val="0"/>
              </a:spcBef>
              <a:spcAft>
                <a:spcPts val="0"/>
              </a:spcAft>
              <a:buClr>
                <a:schemeClr val="dk1"/>
              </a:buClr>
              <a:buSzPts val="1200"/>
              <a:buFont typeface="Calibri"/>
              <a:buNone/>
            </a:pPr>
            <a:r>
              <a:t/>
            </a:r>
            <a:endParaRPr>
              <a:latin typeface="Poppins Light"/>
              <a:ea typeface="Poppins Light"/>
              <a:cs typeface="Poppins Light"/>
              <a:sym typeface="Poppins Light"/>
            </a:endParaRPr>
          </a:p>
        </p:txBody>
      </p:sp>
      <p:sp>
        <p:nvSpPr>
          <p:cNvPr id="522" name="Google Shape;52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Poppins Light"/>
              <a:buNone/>
            </a:pPr>
            <a:fld id="{00000000-1234-1234-1234-123412341234}" type="slidenum">
              <a:rPr lang="en-GB">
                <a:latin typeface="Poppins Light"/>
                <a:ea typeface="Poppins Light"/>
                <a:cs typeface="Poppins Light"/>
                <a:sym typeface="Poppins Light"/>
              </a:rPr>
              <a:t>‹#›</a:t>
            </a:fld>
            <a:endParaRPr>
              <a:latin typeface="Poppins Light"/>
              <a:ea typeface="Poppins Light"/>
              <a:cs typeface="Poppins Light"/>
              <a:sym typeface="Poppins 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7.png"/><Relationship Id="rId4" Type="http://schemas.openxmlformats.org/officeDocument/2006/relationships/image" Target="../media/image28.png"/><Relationship Id="rId5" Type="http://schemas.openxmlformats.org/officeDocument/2006/relationships/image" Target="../media/image19.png"/><Relationship Id="rId6" Type="http://schemas.openxmlformats.org/officeDocument/2006/relationships/image" Target="../media/image23.png"/><Relationship Id="rId7" Type="http://schemas.openxmlformats.org/officeDocument/2006/relationships/image" Target="../media/image20.png"/><Relationship Id="rId8" Type="http://schemas.openxmlformats.org/officeDocument/2006/relationships/image" Target="../media/image2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cons / 01" type="titleOnly">
  <p:cSld name="TITLE_ONLY">
    <p:spTree>
      <p:nvGrpSpPr>
        <p:cNvPr id="12" name="Shape 12"/>
        <p:cNvGrpSpPr/>
        <p:nvPr/>
      </p:nvGrpSpPr>
      <p:grpSpPr>
        <a:xfrm>
          <a:off x="0" y="0"/>
          <a:ext cx="0" cy="0"/>
          <a:chOff x="0" y="0"/>
          <a:chExt cx="0" cy="0"/>
        </a:xfrm>
      </p:grpSpPr>
      <p:sp>
        <p:nvSpPr>
          <p:cNvPr id="13" name="Google Shape;13;p34"/>
          <p:cNvSpPr/>
          <p:nvPr/>
        </p:nvSpPr>
        <p:spPr>
          <a:xfrm>
            <a:off x="7589300" y="4566700"/>
            <a:ext cx="2304000" cy="2304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14" name="Google Shape;14;p34"/>
          <p:cNvSpPr/>
          <p:nvPr/>
        </p:nvSpPr>
        <p:spPr>
          <a:xfrm>
            <a:off x="7582950" y="2274350"/>
            <a:ext cx="2304000" cy="2304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15" name="Google Shape;15;p34"/>
          <p:cNvSpPr txBox="1"/>
          <p:nvPr>
            <p:ph type="title"/>
          </p:nvPr>
        </p:nvSpPr>
        <p:spPr>
          <a:xfrm>
            <a:off x="695325" y="2686050"/>
            <a:ext cx="5186004" cy="1485900"/>
          </a:xfrm>
          <a:prstGeom prst="rect">
            <a:avLst/>
          </a:prstGeom>
          <a:noFill/>
          <a:ln>
            <a:noFill/>
          </a:ln>
        </p:spPr>
        <p:txBody>
          <a:bodyPr anchorCtr="0" anchor="ctr" bIns="45700" lIns="91425" spcFirstLastPara="1" rIns="91425" wrap="square" tIns="45700">
            <a:normAutofit/>
          </a:bodyPr>
          <a:lstStyle>
            <a:lvl1pPr lvl="0" algn="l">
              <a:lnSpc>
                <a:spcPct val="89000"/>
              </a:lnSpc>
              <a:spcBef>
                <a:spcPts val="0"/>
              </a:spcBef>
              <a:spcAft>
                <a:spcPts val="0"/>
              </a:spcAft>
              <a:buClr>
                <a:schemeClr val="dk1"/>
              </a:buClr>
              <a:buSzPts val="4400"/>
              <a:buFont typeface="Poppin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4"/>
          <p:cNvSpPr/>
          <p:nvPr/>
        </p:nvSpPr>
        <p:spPr>
          <a:xfrm>
            <a:off x="9881650" y="-18000"/>
            <a:ext cx="2304000" cy="2304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17" name="Google Shape;17;p34"/>
          <p:cNvSpPr/>
          <p:nvPr/>
        </p:nvSpPr>
        <p:spPr>
          <a:xfrm>
            <a:off x="9890587" y="2286000"/>
            <a:ext cx="2297650" cy="2304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18" name="Google Shape;18;p34"/>
          <p:cNvSpPr/>
          <p:nvPr/>
        </p:nvSpPr>
        <p:spPr>
          <a:xfrm>
            <a:off x="9888000" y="4578350"/>
            <a:ext cx="2304000" cy="2304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19" name="Google Shape;19;p34"/>
          <p:cNvSpPr/>
          <p:nvPr/>
        </p:nvSpPr>
        <p:spPr>
          <a:xfrm>
            <a:off x="7590476" y="-18000"/>
            <a:ext cx="229235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20" name="Google Shape;20;p34"/>
          <p:cNvSpPr/>
          <p:nvPr/>
        </p:nvSpPr>
        <p:spPr>
          <a:xfrm>
            <a:off x="695325" y="5765691"/>
            <a:ext cx="1498190" cy="813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4"/>
          <p:cNvSpPr/>
          <p:nvPr/>
        </p:nvSpPr>
        <p:spPr>
          <a:xfrm>
            <a:off x="6443125" y="2310350"/>
            <a:ext cx="4583650" cy="458365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4"/>
          <p:cNvSpPr/>
          <p:nvPr/>
        </p:nvSpPr>
        <p:spPr>
          <a:xfrm>
            <a:off x="9589196" y="2008868"/>
            <a:ext cx="2911033" cy="291103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4"/>
          <p:cNvSpPr/>
          <p:nvPr/>
        </p:nvSpPr>
        <p:spPr>
          <a:xfrm>
            <a:off x="9722092" y="-195558"/>
            <a:ext cx="2635815" cy="263581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4"/>
          <p:cNvSpPr/>
          <p:nvPr/>
        </p:nvSpPr>
        <p:spPr>
          <a:xfrm>
            <a:off x="9369329" y="4074878"/>
            <a:ext cx="3287643" cy="32876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4"/>
          <p:cNvSpPr/>
          <p:nvPr/>
        </p:nvSpPr>
        <p:spPr>
          <a:xfrm>
            <a:off x="7180874" y="-433752"/>
            <a:ext cx="3170259" cy="317025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89000"/>
              </a:lnSpc>
              <a:spcBef>
                <a:spcPts val="0"/>
              </a:spcBef>
              <a:spcAft>
                <a:spcPts val="0"/>
              </a:spcAft>
              <a:buClr>
                <a:schemeClr val="dk2"/>
              </a:buClr>
              <a:buSzPts val="6000"/>
              <a:buFont typeface="Poppi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4000"/>
              </a:lnSpc>
              <a:spcBef>
                <a:spcPts val="1000"/>
              </a:spcBef>
              <a:spcAft>
                <a:spcPts val="0"/>
              </a:spcAft>
              <a:buClr>
                <a:schemeClr val="dk2"/>
              </a:buClr>
              <a:buSzPts val="2400"/>
              <a:buNone/>
              <a:defRPr sz="24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p:txBody>
      </p:sp>
      <p:sp>
        <p:nvSpPr>
          <p:cNvPr id="29" name="Google Shape;29;p3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9pPr>
          </a:lstStyle>
          <a:p/>
        </p:txBody>
      </p:sp>
      <p:sp>
        <p:nvSpPr>
          <p:cNvPr id="30" name="Google Shape;30;p35"/>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Poppins"/>
                <a:ea typeface="Poppins"/>
                <a:cs typeface="Poppins"/>
                <a:sym typeface="Poppi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Libre Franklin"/>
                <a:ea typeface="Libre Franklin"/>
                <a:cs typeface="Libre Franklin"/>
                <a:sym typeface="Libre Franklin"/>
              </a:defRPr>
            </a:lvl9pPr>
          </a:lstStyle>
          <a:p/>
        </p:txBody>
      </p:sp>
      <p:sp>
        <p:nvSpPr>
          <p:cNvPr id="31" name="Google Shape;31;p3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Libre Franklin"/>
                <a:ea typeface="Libre Franklin"/>
                <a:cs typeface="Libre Franklin"/>
                <a:sym typeface="Libre Franklin"/>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ontent / Poppins" type="obj">
  <p:cSld name="OBJECT">
    <p:spTree>
      <p:nvGrpSpPr>
        <p:cNvPr id="32" name="Shape 32"/>
        <p:cNvGrpSpPr/>
        <p:nvPr/>
      </p:nvGrpSpPr>
      <p:grpSpPr>
        <a:xfrm>
          <a:off x="0" y="0"/>
          <a:ext cx="0" cy="0"/>
          <a:chOff x="0" y="0"/>
          <a:chExt cx="0" cy="0"/>
        </a:xfrm>
      </p:grpSpPr>
      <p:sp>
        <p:nvSpPr>
          <p:cNvPr id="33" name="Google Shape;33;p36"/>
          <p:cNvSpPr txBox="1"/>
          <p:nvPr>
            <p:ph type="title"/>
          </p:nvPr>
        </p:nvSpPr>
        <p:spPr>
          <a:xfrm>
            <a:off x="695325" y="685800"/>
            <a:ext cx="10277475"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accent2"/>
              </a:buClr>
              <a:buSzPts val="4400"/>
              <a:buFont typeface="Poppins"/>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6"/>
          <p:cNvSpPr txBox="1"/>
          <p:nvPr>
            <p:ph idx="1" type="body"/>
          </p:nvPr>
        </p:nvSpPr>
        <p:spPr>
          <a:xfrm>
            <a:off x="695325" y="2286000"/>
            <a:ext cx="10277475" cy="3581400"/>
          </a:xfrm>
          <a:prstGeom prst="rect">
            <a:avLst/>
          </a:prstGeom>
          <a:noFill/>
          <a:ln>
            <a:noFill/>
          </a:ln>
        </p:spPr>
        <p:txBody>
          <a:bodyPr anchorCtr="0" anchor="t" bIns="45700" lIns="91425" spcFirstLastPara="1" rIns="91425" wrap="square" tIns="45700">
            <a:normAutofit/>
          </a:bodyPr>
          <a:lstStyle>
            <a:lvl1pPr indent="-228600" lvl="0" marL="457200" algn="l">
              <a:lnSpc>
                <a:spcPct val="94000"/>
              </a:lnSpc>
              <a:spcBef>
                <a:spcPts val="1000"/>
              </a:spcBef>
              <a:spcAft>
                <a:spcPts val="0"/>
              </a:spcAft>
              <a:buClr>
                <a:schemeClr val="accent2"/>
              </a:buClr>
              <a:buSzPts val="2000"/>
              <a:buNone/>
              <a:defRPr>
                <a:solidFill>
                  <a:schemeClr val="accent2"/>
                </a:solidFill>
              </a:defRPr>
            </a:lvl1pPr>
            <a:lvl2pPr indent="-355600" lvl="1" marL="914400" algn="l">
              <a:lnSpc>
                <a:spcPct val="94000"/>
              </a:lnSpc>
              <a:spcBef>
                <a:spcPts val="500"/>
              </a:spcBef>
              <a:spcAft>
                <a:spcPts val="0"/>
              </a:spcAft>
              <a:buClr>
                <a:schemeClr val="accent2"/>
              </a:buClr>
              <a:buSzPts val="2000"/>
              <a:buChar char="–"/>
              <a:defRPr>
                <a:solidFill>
                  <a:schemeClr val="accent2"/>
                </a:solidFill>
              </a:defRPr>
            </a:lvl2pPr>
            <a:lvl3pPr indent="-342900" lvl="2" marL="1371600" algn="l">
              <a:lnSpc>
                <a:spcPct val="94000"/>
              </a:lnSpc>
              <a:spcBef>
                <a:spcPts val="500"/>
              </a:spcBef>
              <a:spcAft>
                <a:spcPts val="0"/>
              </a:spcAft>
              <a:buClr>
                <a:schemeClr val="accent2"/>
              </a:buClr>
              <a:buSzPts val="1800"/>
              <a:buChar char="■"/>
              <a:defRPr>
                <a:solidFill>
                  <a:schemeClr val="accent2"/>
                </a:solidFill>
              </a:defRPr>
            </a:lvl3pPr>
            <a:lvl4pPr indent="-342900" lvl="3" marL="1828800" algn="l">
              <a:lnSpc>
                <a:spcPct val="94000"/>
              </a:lnSpc>
              <a:spcBef>
                <a:spcPts val="500"/>
              </a:spcBef>
              <a:spcAft>
                <a:spcPts val="0"/>
              </a:spcAft>
              <a:buClr>
                <a:schemeClr val="accent2"/>
              </a:buClr>
              <a:buSzPts val="1800"/>
              <a:buChar char="–"/>
              <a:defRPr>
                <a:solidFill>
                  <a:schemeClr val="accent2"/>
                </a:solidFill>
              </a:defRPr>
            </a:lvl4pPr>
            <a:lvl5pPr indent="-330200" lvl="4" marL="2286000" algn="l">
              <a:lnSpc>
                <a:spcPct val="94000"/>
              </a:lnSpc>
              <a:spcBef>
                <a:spcPts val="500"/>
              </a:spcBef>
              <a:spcAft>
                <a:spcPts val="0"/>
              </a:spcAft>
              <a:buClr>
                <a:schemeClr val="accent2"/>
              </a:buClr>
              <a:buSzPts val="1600"/>
              <a:buChar char="■"/>
              <a:defRPr>
                <a:solidFill>
                  <a:schemeClr val="accent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35" name="Google Shape;35;p36"/>
          <p:cNvSpPr/>
          <p:nvPr/>
        </p:nvSpPr>
        <p:spPr>
          <a:xfrm>
            <a:off x="695325" y="5765691"/>
            <a:ext cx="1498190" cy="813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lank">
  <p:cSld name="Title / Blank">
    <p:spTree>
      <p:nvGrpSpPr>
        <p:cNvPr id="36" name="Shape 36"/>
        <p:cNvGrpSpPr/>
        <p:nvPr/>
      </p:nvGrpSpPr>
      <p:grpSpPr>
        <a:xfrm>
          <a:off x="0" y="0"/>
          <a:ext cx="0" cy="0"/>
          <a:chOff x="0" y="0"/>
          <a:chExt cx="0" cy="0"/>
        </a:xfrm>
      </p:grpSpPr>
      <p:sp>
        <p:nvSpPr>
          <p:cNvPr id="37" name="Google Shape;37;p37"/>
          <p:cNvSpPr txBox="1"/>
          <p:nvPr>
            <p:ph type="title"/>
          </p:nvPr>
        </p:nvSpPr>
        <p:spPr>
          <a:xfrm>
            <a:off x="695325" y="685800"/>
            <a:ext cx="10277475"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Poppins"/>
              <a:buNone/>
              <a:defRPr sz="4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7"/>
          <p:cNvSpPr/>
          <p:nvPr/>
        </p:nvSpPr>
        <p:spPr>
          <a:xfrm>
            <a:off x="695325" y="5765691"/>
            <a:ext cx="1498190" cy="813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cons / 02">
  <p:cSld name="Title / Icons / 02">
    <p:spTree>
      <p:nvGrpSpPr>
        <p:cNvPr id="39" name="Shape 39"/>
        <p:cNvGrpSpPr/>
        <p:nvPr/>
      </p:nvGrpSpPr>
      <p:grpSpPr>
        <a:xfrm>
          <a:off x="0" y="0"/>
          <a:ext cx="0" cy="0"/>
          <a:chOff x="0" y="0"/>
          <a:chExt cx="0" cy="0"/>
        </a:xfrm>
      </p:grpSpPr>
      <p:sp>
        <p:nvSpPr>
          <p:cNvPr id="40" name="Google Shape;40;p38"/>
          <p:cNvSpPr/>
          <p:nvPr/>
        </p:nvSpPr>
        <p:spPr>
          <a:xfrm>
            <a:off x="7589300" y="4566700"/>
            <a:ext cx="2304000" cy="2304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41" name="Google Shape;41;p38"/>
          <p:cNvSpPr/>
          <p:nvPr/>
        </p:nvSpPr>
        <p:spPr>
          <a:xfrm rot="-1846654">
            <a:off x="7204105" y="4677238"/>
            <a:ext cx="2419496" cy="255298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8"/>
          <p:cNvSpPr/>
          <p:nvPr/>
        </p:nvSpPr>
        <p:spPr>
          <a:xfrm>
            <a:off x="7582950" y="2274350"/>
            <a:ext cx="2304000" cy="2304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43" name="Google Shape;43;p38"/>
          <p:cNvSpPr txBox="1"/>
          <p:nvPr>
            <p:ph type="title"/>
          </p:nvPr>
        </p:nvSpPr>
        <p:spPr>
          <a:xfrm>
            <a:off x="695325" y="2686050"/>
            <a:ext cx="5186004" cy="1485900"/>
          </a:xfrm>
          <a:prstGeom prst="rect">
            <a:avLst/>
          </a:prstGeom>
          <a:noFill/>
          <a:ln>
            <a:noFill/>
          </a:ln>
        </p:spPr>
        <p:txBody>
          <a:bodyPr anchorCtr="0" anchor="ctr" bIns="45700" lIns="91425" spcFirstLastPara="1" rIns="91425" wrap="square" tIns="45700">
            <a:normAutofit/>
          </a:bodyPr>
          <a:lstStyle>
            <a:lvl1pPr lvl="0" algn="l">
              <a:lnSpc>
                <a:spcPct val="89000"/>
              </a:lnSpc>
              <a:spcBef>
                <a:spcPts val="0"/>
              </a:spcBef>
              <a:spcAft>
                <a:spcPts val="0"/>
              </a:spcAft>
              <a:buClr>
                <a:schemeClr val="dk1"/>
              </a:buClr>
              <a:buSzPts val="4400"/>
              <a:buFont typeface="Poppin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p:nvPr/>
        </p:nvSpPr>
        <p:spPr>
          <a:xfrm>
            <a:off x="9881650" y="-18000"/>
            <a:ext cx="230400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45" name="Google Shape;45;p38"/>
          <p:cNvSpPr/>
          <p:nvPr/>
        </p:nvSpPr>
        <p:spPr>
          <a:xfrm>
            <a:off x="9881650" y="2274350"/>
            <a:ext cx="2304000" cy="2304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46" name="Google Shape;46;p38"/>
          <p:cNvSpPr/>
          <p:nvPr/>
        </p:nvSpPr>
        <p:spPr>
          <a:xfrm>
            <a:off x="9888000" y="4566700"/>
            <a:ext cx="230400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47" name="Google Shape;47;p38"/>
          <p:cNvSpPr/>
          <p:nvPr/>
        </p:nvSpPr>
        <p:spPr>
          <a:xfrm>
            <a:off x="7582950" y="-18000"/>
            <a:ext cx="230400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pic>
        <p:nvPicPr>
          <p:cNvPr descr="Icon&#10;&#10;Description automatically generated" id="48" name="Google Shape;48;p38"/>
          <p:cNvPicPr preferRelativeResize="0"/>
          <p:nvPr/>
        </p:nvPicPr>
        <p:blipFill rotWithShape="1">
          <a:blip r:embed="rId2">
            <a:alphaModFix/>
          </a:blip>
          <a:srcRect b="0" l="0" r="0" t="0"/>
          <a:stretch/>
        </p:blipFill>
        <p:spPr>
          <a:xfrm>
            <a:off x="7851831" y="2686050"/>
            <a:ext cx="1613920" cy="1551934"/>
          </a:xfrm>
          <a:prstGeom prst="rect">
            <a:avLst/>
          </a:prstGeom>
          <a:noFill/>
          <a:ln>
            <a:noFill/>
          </a:ln>
        </p:spPr>
      </p:pic>
      <p:pic>
        <p:nvPicPr>
          <p:cNvPr id="49" name="Google Shape;49;p38"/>
          <p:cNvPicPr preferRelativeResize="0"/>
          <p:nvPr/>
        </p:nvPicPr>
        <p:blipFill rotWithShape="1">
          <a:blip r:embed="rId3">
            <a:alphaModFix/>
          </a:blip>
          <a:srcRect b="0" l="0" r="0" t="0"/>
          <a:stretch/>
        </p:blipFill>
        <p:spPr>
          <a:xfrm>
            <a:off x="8226311" y="591584"/>
            <a:ext cx="3323378" cy="1084831"/>
          </a:xfrm>
          <a:prstGeom prst="rect">
            <a:avLst/>
          </a:prstGeom>
          <a:noFill/>
          <a:ln>
            <a:noFill/>
          </a:ln>
        </p:spPr>
      </p:pic>
      <p:pic>
        <p:nvPicPr>
          <p:cNvPr id="50" name="Google Shape;50;p38"/>
          <p:cNvPicPr preferRelativeResize="0"/>
          <p:nvPr/>
        </p:nvPicPr>
        <p:blipFill rotWithShape="1">
          <a:blip r:embed="rId4">
            <a:alphaModFix/>
          </a:blip>
          <a:srcRect b="0" l="0" r="0" t="0"/>
          <a:stretch/>
        </p:blipFill>
        <p:spPr>
          <a:xfrm>
            <a:off x="10007882" y="4685041"/>
            <a:ext cx="2064236" cy="2067317"/>
          </a:xfrm>
          <a:prstGeom prst="rect">
            <a:avLst/>
          </a:prstGeom>
          <a:noFill/>
          <a:ln>
            <a:noFill/>
          </a:ln>
        </p:spPr>
      </p:pic>
      <p:pic>
        <p:nvPicPr>
          <p:cNvPr id="51" name="Google Shape;51;p38"/>
          <p:cNvPicPr preferRelativeResize="0"/>
          <p:nvPr/>
        </p:nvPicPr>
        <p:blipFill rotWithShape="1">
          <a:blip r:embed="rId5">
            <a:alphaModFix/>
          </a:blip>
          <a:srcRect b="0" l="0" r="0" t="0"/>
          <a:stretch/>
        </p:blipFill>
        <p:spPr>
          <a:xfrm>
            <a:off x="10435251" y="2666740"/>
            <a:ext cx="1114438" cy="1458057"/>
          </a:xfrm>
          <a:prstGeom prst="rect">
            <a:avLst/>
          </a:prstGeom>
          <a:noFill/>
          <a:ln>
            <a:noFill/>
          </a:ln>
        </p:spPr>
      </p:pic>
      <p:sp>
        <p:nvSpPr>
          <p:cNvPr id="52" name="Google Shape;52;p38"/>
          <p:cNvSpPr/>
          <p:nvPr/>
        </p:nvSpPr>
        <p:spPr>
          <a:xfrm>
            <a:off x="695325" y="5727591"/>
            <a:ext cx="1498190" cy="813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ontent / Footer">
  <p:cSld name="Title / Content / Footer">
    <p:spTree>
      <p:nvGrpSpPr>
        <p:cNvPr id="53" name="Shape 53"/>
        <p:cNvGrpSpPr/>
        <p:nvPr/>
      </p:nvGrpSpPr>
      <p:grpSpPr>
        <a:xfrm>
          <a:off x="0" y="0"/>
          <a:ext cx="0" cy="0"/>
          <a:chOff x="0" y="0"/>
          <a:chExt cx="0" cy="0"/>
        </a:xfrm>
      </p:grpSpPr>
      <p:grpSp>
        <p:nvGrpSpPr>
          <p:cNvPr id="54" name="Google Shape;54;p39"/>
          <p:cNvGrpSpPr/>
          <p:nvPr/>
        </p:nvGrpSpPr>
        <p:grpSpPr>
          <a:xfrm>
            <a:off x="0" y="5002440"/>
            <a:ext cx="12424099" cy="2731777"/>
            <a:chOff x="-12000" y="4987692"/>
            <a:chExt cx="12424099" cy="2731777"/>
          </a:xfrm>
        </p:grpSpPr>
        <p:grpSp>
          <p:nvGrpSpPr>
            <p:cNvPr id="55" name="Google Shape;55;p39"/>
            <p:cNvGrpSpPr/>
            <p:nvPr/>
          </p:nvGrpSpPr>
          <p:grpSpPr>
            <a:xfrm>
              <a:off x="-12000" y="5867400"/>
              <a:ext cx="12204000" cy="990600"/>
              <a:chOff x="-12000" y="5867400"/>
              <a:chExt cx="12204000" cy="990600"/>
            </a:xfrm>
          </p:grpSpPr>
          <p:sp>
            <p:nvSpPr>
              <p:cNvPr id="56" name="Google Shape;56;p39"/>
              <p:cNvSpPr/>
              <p:nvPr/>
            </p:nvSpPr>
            <p:spPr>
              <a:xfrm>
                <a:off x="6088000" y="5867400"/>
                <a:ext cx="3060000" cy="990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57" name="Google Shape;57;p39"/>
              <p:cNvSpPr/>
              <p:nvPr/>
            </p:nvSpPr>
            <p:spPr>
              <a:xfrm>
                <a:off x="9132000" y="5867400"/>
                <a:ext cx="3060000" cy="9906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58" name="Google Shape;58;p39"/>
              <p:cNvSpPr/>
              <p:nvPr/>
            </p:nvSpPr>
            <p:spPr>
              <a:xfrm>
                <a:off x="3046863" y="5867400"/>
                <a:ext cx="985900" cy="990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59" name="Google Shape;59;p39"/>
              <p:cNvSpPr/>
              <p:nvPr/>
            </p:nvSpPr>
            <p:spPr>
              <a:xfrm>
                <a:off x="4029900" y="5867400"/>
                <a:ext cx="2193100" cy="9906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60" name="Google Shape;60;p39"/>
              <p:cNvSpPr/>
              <p:nvPr/>
            </p:nvSpPr>
            <p:spPr>
              <a:xfrm>
                <a:off x="11206100" y="5867400"/>
                <a:ext cx="985900" cy="9906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61" name="Google Shape;61;p39"/>
              <p:cNvSpPr/>
              <p:nvPr/>
            </p:nvSpPr>
            <p:spPr>
              <a:xfrm>
                <a:off x="-12000" y="5867400"/>
                <a:ext cx="2075826" cy="9906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sp>
            <p:nvSpPr>
              <p:cNvPr id="62" name="Google Shape;62;p39"/>
              <p:cNvSpPr/>
              <p:nvPr/>
            </p:nvSpPr>
            <p:spPr>
              <a:xfrm>
                <a:off x="2056263" y="5867400"/>
                <a:ext cx="985900" cy="9906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grpSp>
        <p:sp>
          <p:nvSpPr>
            <p:cNvPr id="63" name="Google Shape;63;p39"/>
            <p:cNvSpPr/>
            <p:nvPr/>
          </p:nvSpPr>
          <p:spPr>
            <a:xfrm>
              <a:off x="9028460" y="5248406"/>
              <a:ext cx="2258834" cy="225883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9"/>
            <p:cNvSpPr/>
            <p:nvPr/>
          </p:nvSpPr>
          <p:spPr>
            <a:xfrm>
              <a:off x="6415280" y="5085117"/>
              <a:ext cx="2585412" cy="25854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9"/>
            <p:cNvSpPr/>
            <p:nvPr/>
          </p:nvSpPr>
          <p:spPr>
            <a:xfrm>
              <a:off x="11009289" y="5675629"/>
              <a:ext cx="1402810" cy="14028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9"/>
            <p:cNvSpPr/>
            <p:nvPr/>
          </p:nvSpPr>
          <p:spPr>
            <a:xfrm>
              <a:off x="1974663" y="5788584"/>
              <a:ext cx="1129992" cy="112999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9"/>
            <p:cNvSpPr/>
            <p:nvPr/>
          </p:nvSpPr>
          <p:spPr>
            <a:xfrm>
              <a:off x="286866" y="5666682"/>
              <a:ext cx="1409519" cy="140951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9"/>
            <p:cNvSpPr/>
            <p:nvPr/>
          </p:nvSpPr>
          <p:spPr>
            <a:xfrm>
              <a:off x="2818285" y="5594788"/>
              <a:ext cx="1510909" cy="15109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9"/>
            <p:cNvSpPr/>
            <p:nvPr/>
          </p:nvSpPr>
          <p:spPr>
            <a:xfrm rot="3345035">
              <a:off x="4221618" y="5370497"/>
              <a:ext cx="1966167" cy="196616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 name="Google Shape;70;p39"/>
          <p:cNvSpPr txBox="1"/>
          <p:nvPr>
            <p:ph type="title"/>
          </p:nvPr>
        </p:nvSpPr>
        <p:spPr>
          <a:xfrm>
            <a:off x="695325" y="685800"/>
            <a:ext cx="10277475"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accent2"/>
              </a:buClr>
              <a:buSzPts val="4400"/>
              <a:buFont typeface="Poppins"/>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9"/>
          <p:cNvSpPr txBox="1"/>
          <p:nvPr>
            <p:ph idx="1" type="body"/>
          </p:nvPr>
        </p:nvSpPr>
        <p:spPr>
          <a:xfrm>
            <a:off x="695325" y="2286000"/>
            <a:ext cx="10277475" cy="3581400"/>
          </a:xfrm>
          <a:prstGeom prst="rect">
            <a:avLst/>
          </a:prstGeom>
          <a:noFill/>
          <a:ln>
            <a:noFill/>
          </a:ln>
        </p:spPr>
        <p:txBody>
          <a:bodyPr anchorCtr="0" anchor="t" bIns="45700" lIns="91425" spcFirstLastPara="1" rIns="91425" wrap="square" tIns="45700">
            <a:normAutofit/>
          </a:bodyPr>
          <a:lstStyle>
            <a:lvl1pPr indent="-228600" lvl="0" marL="457200" algn="l">
              <a:lnSpc>
                <a:spcPct val="94000"/>
              </a:lnSpc>
              <a:spcBef>
                <a:spcPts val="1000"/>
              </a:spcBef>
              <a:spcAft>
                <a:spcPts val="0"/>
              </a:spcAft>
              <a:buClr>
                <a:schemeClr val="accent2"/>
              </a:buClr>
              <a:buSzPts val="2000"/>
              <a:buNone/>
              <a:defRPr>
                <a:solidFill>
                  <a:schemeClr val="accent2"/>
                </a:solidFill>
              </a:defRPr>
            </a:lvl1pPr>
            <a:lvl2pPr indent="-355600" lvl="1" marL="914400" algn="l">
              <a:lnSpc>
                <a:spcPct val="94000"/>
              </a:lnSpc>
              <a:spcBef>
                <a:spcPts val="500"/>
              </a:spcBef>
              <a:spcAft>
                <a:spcPts val="0"/>
              </a:spcAft>
              <a:buClr>
                <a:schemeClr val="accent2"/>
              </a:buClr>
              <a:buSzPts val="2000"/>
              <a:buChar char="–"/>
              <a:defRPr>
                <a:solidFill>
                  <a:schemeClr val="accent2"/>
                </a:solidFill>
              </a:defRPr>
            </a:lvl2pPr>
            <a:lvl3pPr indent="-342900" lvl="2" marL="1371600" algn="l">
              <a:lnSpc>
                <a:spcPct val="94000"/>
              </a:lnSpc>
              <a:spcBef>
                <a:spcPts val="500"/>
              </a:spcBef>
              <a:spcAft>
                <a:spcPts val="0"/>
              </a:spcAft>
              <a:buClr>
                <a:schemeClr val="accent2"/>
              </a:buClr>
              <a:buSzPts val="1800"/>
              <a:buChar char="■"/>
              <a:defRPr>
                <a:solidFill>
                  <a:schemeClr val="accent2"/>
                </a:solidFill>
              </a:defRPr>
            </a:lvl3pPr>
            <a:lvl4pPr indent="-342900" lvl="3" marL="1828800" algn="l">
              <a:lnSpc>
                <a:spcPct val="94000"/>
              </a:lnSpc>
              <a:spcBef>
                <a:spcPts val="500"/>
              </a:spcBef>
              <a:spcAft>
                <a:spcPts val="0"/>
              </a:spcAft>
              <a:buClr>
                <a:schemeClr val="accent2"/>
              </a:buClr>
              <a:buSzPts val="1800"/>
              <a:buChar char="–"/>
              <a:defRPr>
                <a:solidFill>
                  <a:schemeClr val="accent2"/>
                </a:solidFill>
              </a:defRPr>
            </a:lvl4pPr>
            <a:lvl5pPr indent="-330200" lvl="4" marL="2286000" algn="l">
              <a:lnSpc>
                <a:spcPct val="94000"/>
              </a:lnSpc>
              <a:spcBef>
                <a:spcPts val="500"/>
              </a:spcBef>
              <a:spcAft>
                <a:spcPts val="0"/>
              </a:spcAft>
              <a:buClr>
                <a:schemeClr val="accent2"/>
              </a:buClr>
              <a:buSzPts val="1600"/>
              <a:buChar char="■"/>
              <a:defRPr>
                <a:solidFill>
                  <a:schemeClr val="accent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cons / 01" type="titleOnly">
  <p:cSld name="TITLE_ONLY">
    <p:spTree>
      <p:nvGrpSpPr>
        <p:cNvPr id="75" name="Shape 75"/>
        <p:cNvGrpSpPr/>
        <p:nvPr/>
      </p:nvGrpSpPr>
      <p:grpSpPr>
        <a:xfrm>
          <a:off x="0" y="0"/>
          <a:ext cx="0" cy="0"/>
          <a:chOff x="0" y="0"/>
          <a:chExt cx="0" cy="0"/>
        </a:xfrm>
      </p:grpSpPr>
      <p:sp>
        <p:nvSpPr>
          <p:cNvPr id="76" name="Google Shape;76;g3fa818d90bb_0_92"/>
          <p:cNvSpPr/>
          <p:nvPr/>
        </p:nvSpPr>
        <p:spPr>
          <a:xfrm>
            <a:off x="7589300" y="4566700"/>
            <a:ext cx="2304000" cy="2304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7" name="Google Shape;77;g3fa818d90bb_0_92"/>
          <p:cNvSpPr/>
          <p:nvPr/>
        </p:nvSpPr>
        <p:spPr>
          <a:xfrm>
            <a:off x="7582950" y="2274350"/>
            <a:ext cx="2304000" cy="2304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8" name="Google Shape;78;g3fa818d90bb_0_92"/>
          <p:cNvSpPr txBox="1"/>
          <p:nvPr>
            <p:ph type="title"/>
          </p:nvPr>
        </p:nvSpPr>
        <p:spPr>
          <a:xfrm>
            <a:off x="695325" y="2686050"/>
            <a:ext cx="5186100" cy="1485900"/>
          </a:xfrm>
          <a:prstGeom prst="rect">
            <a:avLst/>
          </a:prstGeom>
          <a:noFill/>
          <a:ln>
            <a:noFill/>
          </a:ln>
        </p:spPr>
        <p:txBody>
          <a:bodyPr anchorCtr="0" anchor="ctr" bIns="45700" lIns="91425" spcFirstLastPara="1" rIns="91425" wrap="square" tIns="45700">
            <a:normAutofit/>
          </a:bodyPr>
          <a:lstStyle>
            <a:lvl1pPr lvl="0" algn="l">
              <a:lnSpc>
                <a:spcPct val="89000"/>
              </a:lnSpc>
              <a:spcBef>
                <a:spcPts val="0"/>
              </a:spcBef>
              <a:spcAft>
                <a:spcPts val="0"/>
              </a:spcAft>
              <a:buClr>
                <a:schemeClr val="dk1"/>
              </a:buClr>
              <a:buSzPts val="4400"/>
              <a:buFont typeface="Poppins"/>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g3fa818d90bb_0_92"/>
          <p:cNvSpPr/>
          <p:nvPr/>
        </p:nvSpPr>
        <p:spPr>
          <a:xfrm>
            <a:off x="9881650" y="-18000"/>
            <a:ext cx="2304000" cy="2304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0" name="Google Shape;80;g3fa818d90bb_0_92"/>
          <p:cNvSpPr/>
          <p:nvPr/>
        </p:nvSpPr>
        <p:spPr>
          <a:xfrm>
            <a:off x="9890587" y="2286000"/>
            <a:ext cx="2297700" cy="2304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1" name="Google Shape;81;g3fa818d90bb_0_92"/>
          <p:cNvSpPr/>
          <p:nvPr/>
        </p:nvSpPr>
        <p:spPr>
          <a:xfrm>
            <a:off x="9888000" y="4578350"/>
            <a:ext cx="2304000" cy="2304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2" name="Google Shape;82;g3fa818d90bb_0_92"/>
          <p:cNvSpPr/>
          <p:nvPr/>
        </p:nvSpPr>
        <p:spPr>
          <a:xfrm>
            <a:off x="7590476" y="-18000"/>
            <a:ext cx="229230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pic>
        <p:nvPicPr>
          <p:cNvPr id="83" name="Google Shape;83;g3fa818d90bb_0_92"/>
          <p:cNvPicPr preferRelativeResize="0"/>
          <p:nvPr/>
        </p:nvPicPr>
        <p:blipFill rotWithShape="1">
          <a:blip r:embed="rId2">
            <a:alphaModFix/>
          </a:blip>
          <a:srcRect b="0" l="0" r="0" t="0"/>
          <a:stretch/>
        </p:blipFill>
        <p:spPr>
          <a:xfrm>
            <a:off x="695325" y="5765691"/>
            <a:ext cx="1498190" cy="813018"/>
          </a:xfrm>
          <a:prstGeom prst="rect">
            <a:avLst/>
          </a:prstGeom>
          <a:noFill/>
          <a:ln>
            <a:noFill/>
          </a:ln>
        </p:spPr>
      </p:pic>
      <p:pic>
        <p:nvPicPr>
          <p:cNvPr id="84" name="Google Shape;84;g3fa818d90bb_0_92"/>
          <p:cNvPicPr preferRelativeResize="0"/>
          <p:nvPr/>
        </p:nvPicPr>
        <p:blipFill rotWithShape="1">
          <a:blip r:embed="rId3">
            <a:alphaModFix/>
          </a:blip>
          <a:srcRect b="0" l="0" r="0" t="0"/>
          <a:stretch/>
        </p:blipFill>
        <p:spPr>
          <a:xfrm>
            <a:off x="6443125" y="2310350"/>
            <a:ext cx="4583650" cy="4583650"/>
          </a:xfrm>
          <a:prstGeom prst="rect">
            <a:avLst/>
          </a:prstGeom>
          <a:noFill/>
          <a:ln>
            <a:noFill/>
          </a:ln>
        </p:spPr>
      </p:pic>
      <p:pic>
        <p:nvPicPr>
          <p:cNvPr id="85" name="Google Shape;85;g3fa818d90bb_0_92"/>
          <p:cNvPicPr preferRelativeResize="0"/>
          <p:nvPr/>
        </p:nvPicPr>
        <p:blipFill rotWithShape="1">
          <a:blip r:embed="rId4">
            <a:alphaModFix/>
          </a:blip>
          <a:srcRect b="0" l="0" r="0" t="0"/>
          <a:stretch/>
        </p:blipFill>
        <p:spPr>
          <a:xfrm>
            <a:off x="9589196" y="2008868"/>
            <a:ext cx="2911032" cy="2911032"/>
          </a:xfrm>
          <a:prstGeom prst="rect">
            <a:avLst/>
          </a:prstGeom>
          <a:noFill/>
          <a:ln>
            <a:noFill/>
          </a:ln>
        </p:spPr>
      </p:pic>
      <p:pic>
        <p:nvPicPr>
          <p:cNvPr id="86" name="Google Shape;86;g3fa818d90bb_0_92"/>
          <p:cNvPicPr preferRelativeResize="0"/>
          <p:nvPr/>
        </p:nvPicPr>
        <p:blipFill rotWithShape="1">
          <a:blip r:embed="rId5">
            <a:alphaModFix/>
          </a:blip>
          <a:srcRect b="0" l="0" r="0" t="0"/>
          <a:stretch/>
        </p:blipFill>
        <p:spPr>
          <a:xfrm>
            <a:off x="9722092" y="-195558"/>
            <a:ext cx="2635816" cy="2635816"/>
          </a:xfrm>
          <a:prstGeom prst="rect">
            <a:avLst/>
          </a:prstGeom>
          <a:noFill/>
          <a:ln>
            <a:noFill/>
          </a:ln>
        </p:spPr>
      </p:pic>
      <p:pic>
        <p:nvPicPr>
          <p:cNvPr id="87" name="Google Shape;87;g3fa818d90bb_0_92"/>
          <p:cNvPicPr preferRelativeResize="0"/>
          <p:nvPr/>
        </p:nvPicPr>
        <p:blipFill rotWithShape="1">
          <a:blip r:embed="rId6">
            <a:alphaModFix/>
          </a:blip>
          <a:srcRect b="0" l="0" r="0" t="0"/>
          <a:stretch/>
        </p:blipFill>
        <p:spPr>
          <a:xfrm>
            <a:off x="9369329" y="4074878"/>
            <a:ext cx="3287644" cy="3287644"/>
          </a:xfrm>
          <a:prstGeom prst="rect">
            <a:avLst/>
          </a:prstGeom>
          <a:noFill/>
          <a:ln>
            <a:noFill/>
          </a:ln>
        </p:spPr>
      </p:pic>
      <p:pic>
        <p:nvPicPr>
          <p:cNvPr id="88" name="Google Shape;88;g3fa818d90bb_0_92"/>
          <p:cNvPicPr preferRelativeResize="0"/>
          <p:nvPr/>
        </p:nvPicPr>
        <p:blipFill rotWithShape="1">
          <a:blip r:embed="rId7">
            <a:alphaModFix/>
          </a:blip>
          <a:srcRect b="0" l="0" r="0" t="0"/>
          <a:stretch/>
        </p:blipFill>
        <p:spPr>
          <a:xfrm>
            <a:off x="7180874" y="-433752"/>
            <a:ext cx="3170259" cy="317025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9" name="Shape 89"/>
        <p:cNvGrpSpPr/>
        <p:nvPr/>
      </p:nvGrpSpPr>
      <p:grpSpPr>
        <a:xfrm>
          <a:off x="0" y="0"/>
          <a:ext cx="0" cy="0"/>
          <a:chOff x="0" y="0"/>
          <a:chExt cx="0" cy="0"/>
        </a:xfrm>
      </p:grpSpPr>
      <p:sp>
        <p:nvSpPr>
          <p:cNvPr id="90" name="Google Shape;90;g3fa818d90bb_0_106"/>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89000"/>
              </a:lnSpc>
              <a:spcBef>
                <a:spcPts val="0"/>
              </a:spcBef>
              <a:spcAft>
                <a:spcPts val="0"/>
              </a:spcAft>
              <a:buClr>
                <a:schemeClr val="dk2"/>
              </a:buClr>
              <a:buSzPts val="6000"/>
              <a:buFont typeface="Poppi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g3fa818d90bb_0_106"/>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4000"/>
              </a:lnSpc>
              <a:spcBef>
                <a:spcPts val="1000"/>
              </a:spcBef>
              <a:spcAft>
                <a:spcPts val="0"/>
              </a:spcAft>
              <a:buClr>
                <a:schemeClr val="dk2"/>
              </a:buClr>
              <a:buSzPts val="2400"/>
              <a:buNone/>
              <a:defRPr sz="24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p:txBody>
      </p:sp>
      <p:sp>
        <p:nvSpPr>
          <p:cNvPr id="92" name="Google Shape;92;g3fa818d90bb_0_10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Libre Franklin"/>
                <a:ea typeface="Libre Franklin"/>
                <a:cs typeface="Libre Franklin"/>
                <a:sym typeface="Libre Franklin"/>
              </a:defRPr>
            </a:lvl1pPr>
            <a:lvl2pPr lvl="1"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93" name="Google Shape;93;g3fa818d90bb_0_10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000">
                <a:solidFill>
                  <a:schemeClr val="dk1"/>
                </a:solidFill>
                <a:latin typeface="Poppins"/>
                <a:ea typeface="Poppins"/>
                <a:cs typeface="Poppins"/>
                <a:sym typeface="Poppins"/>
              </a:defRPr>
            </a:lvl1pPr>
            <a:lvl2pPr lvl="1"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94" name="Google Shape;94;g3fa818d90bb_0_10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Libre Franklin"/>
                <a:ea typeface="Libre Franklin"/>
                <a:cs typeface="Libre Franklin"/>
                <a:sym typeface="Libre Franklin"/>
              </a:defRPr>
            </a:lvl1pPr>
            <a:lvl2pPr indent="0" lvl="1" marL="0" marR="0" algn="l">
              <a:spcBef>
                <a:spcPts val="0"/>
              </a:spcBef>
              <a:buNone/>
              <a:defRPr sz="1800">
                <a:solidFill>
                  <a:schemeClr val="dk1"/>
                </a:solidFill>
                <a:latin typeface="Libre Franklin"/>
                <a:ea typeface="Libre Franklin"/>
                <a:cs typeface="Libre Franklin"/>
                <a:sym typeface="Libre Franklin"/>
              </a:defRPr>
            </a:lvl2pPr>
            <a:lvl3pPr indent="0" lvl="2" marL="0" marR="0" algn="l">
              <a:spcBef>
                <a:spcPts val="0"/>
              </a:spcBef>
              <a:buNone/>
              <a:defRPr sz="1800">
                <a:solidFill>
                  <a:schemeClr val="dk1"/>
                </a:solidFill>
                <a:latin typeface="Libre Franklin"/>
                <a:ea typeface="Libre Franklin"/>
                <a:cs typeface="Libre Franklin"/>
                <a:sym typeface="Libre Franklin"/>
              </a:defRPr>
            </a:lvl3pPr>
            <a:lvl4pPr indent="0" lvl="3" marL="0" marR="0" algn="l">
              <a:spcBef>
                <a:spcPts val="0"/>
              </a:spcBef>
              <a:buNone/>
              <a:defRPr sz="1800">
                <a:solidFill>
                  <a:schemeClr val="dk1"/>
                </a:solidFill>
                <a:latin typeface="Libre Franklin"/>
                <a:ea typeface="Libre Franklin"/>
                <a:cs typeface="Libre Franklin"/>
                <a:sym typeface="Libre Franklin"/>
              </a:defRPr>
            </a:lvl4pPr>
            <a:lvl5pPr indent="0" lvl="4" marL="0" marR="0" algn="l">
              <a:spcBef>
                <a:spcPts val="0"/>
              </a:spcBef>
              <a:buNone/>
              <a:defRPr sz="1800">
                <a:solidFill>
                  <a:schemeClr val="dk1"/>
                </a:solidFill>
                <a:latin typeface="Libre Franklin"/>
                <a:ea typeface="Libre Franklin"/>
                <a:cs typeface="Libre Franklin"/>
                <a:sym typeface="Libre Franklin"/>
              </a:defRPr>
            </a:lvl5pPr>
            <a:lvl6pPr indent="0" lvl="5" marL="0" marR="0" algn="l">
              <a:spcBef>
                <a:spcPts val="0"/>
              </a:spcBef>
              <a:buNone/>
              <a:defRPr sz="1800">
                <a:solidFill>
                  <a:schemeClr val="dk1"/>
                </a:solidFill>
                <a:latin typeface="Libre Franklin"/>
                <a:ea typeface="Libre Franklin"/>
                <a:cs typeface="Libre Franklin"/>
                <a:sym typeface="Libre Franklin"/>
              </a:defRPr>
            </a:lvl6pPr>
            <a:lvl7pPr indent="0" lvl="6" marL="0" marR="0" algn="l">
              <a:spcBef>
                <a:spcPts val="0"/>
              </a:spcBef>
              <a:buNone/>
              <a:defRPr sz="1800">
                <a:solidFill>
                  <a:schemeClr val="dk1"/>
                </a:solidFill>
                <a:latin typeface="Libre Franklin"/>
                <a:ea typeface="Libre Franklin"/>
                <a:cs typeface="Libre Franklin"/>
                <a:sym typeface="Libre Franklin"/>
              </a:defRPr>
            </a:lvl7pPr>
            <a:lvl8pPr indent="0" lvl="7" marL="0" marR="0" algn="l">
              <a:spcBef>
                <a:spcPts val="0"/>
              </a:spcBef>
              <a:buNone/>
              <a:defRPr sz="1800">
                <a:solidFill>
                  <a:schemeClr val="dk1"/>
                </a:solidFill>
                <a:latin typeface="Libre Franklin"/>
                <a:ea typeface="Libre Franklin"/>
                <a:cs typeface="Libre Franklin"/>
                <a:sym typeface="Libre Franklin"/>
              </a:defRPr>
            </a:lvl8pPr>
            <a:lvl9pPr indent="0" lvl="8" marL="0" marR="0" algn="l">
              <a:spcBef>
                <a:spcPts val="0"/>
              </a:spcBef>
              <a:buNone/>
              <a:defRPr sz="1800">
                <a:solidFill>
                  <a:schemeClr val="dk1"/>
                </a:solidFill>
                <a:latin typeface="Libre Franklin"/>
                <a:ea typeface="Libre Franklin"/>
                <a:cs typeface="Libre Franklin"/>
                <a:sym typeface="Libre Franklin"/>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ontent / Poppins" type="obj">
  <p:cSld name="OBJECT">
    <p:spTree>
      <p:nvGrpSpPr>
        <p:cNvPr id="95" name="Shape 95"/>
        <p:cNvGrpSpPr/>
        <p:nvPr/>
      </p:nvGrpSpPr>
      <p:grpSpPr>
        <a:xfrm>
          <a:off x="0" y="0"/>
          <a:ext cx="0" cy="0"/>
          <a:chOff x="0" y="0"/>
          <a:chExt cx="0" cy="0"/>
        </a:xfrm>
      </p:grpSpPr>
      <p:sp>
        <p:nvSpPr>
          <p:cNvPr id="96" name="Google Shape;96;g3fa818d90bb_0_112"/>
          <p:cNvSpPr txBox="1"/>
          <p:nvPr>
            <p:ph type="title"/>
          </p:nvPr>
        </p:nvSpPr>
        <p:spPr>
          <a:xfrm>
            <a:off x="695325" y="685800"/>
            <a:ext cx="102774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accent2"/>
              </a:buClr>
              <a:buSzPts val="4400"/>
              <a:buFont typeface="Poppins"/>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g3fa818d90bb_0_112"/>
          <p:cNvSpPr txBox="1"/>
          <p:nvPr>
            <p:ph idx="1" type="body"/>
          </p:nvPr>
        </p:nvSpPr>
        <p:spPr>
          <a:xfrm>
            <a:off x="695325" y="2286000"/>
            <a:ext cx="10277400" cy="3581400"/>
          </a:xfrm>
          <a:prstGeom prst="rect">
            <a:avLst/>
          </a:prstGeom>
          <a:noFill/>
          <a:ln>
            <a:noFill/>
          </a:ln>
        </p:spPr>
        <p:txBody>
          <a:bodyPr anchorCtr="0" anchor="t" bIns="45700" lIns="91425" spcFirstLastPara="1" rIns="91425" wrap="square" tIns="45700">
            <a:normAutofit/>
          </a:bodyPr>
          <a:lstStyle>
            <a:lvl1pPr indent="-228600" lvl="0" marL="457200" algn="l">
              <a:lnSpc>
                <a:spcPct val="94000"/>
              </a:lnSpc>
              <a:spcBef>
                <a:spcPts val="1000"/>
              </a:spcBef>
              <a:spcAft>
                <a:spcPts val="0"/>
              </a:spcAft>
              <a:buClr>
                <a:schemeClr val="accent2"/>
              </a:buClr>
              <a:buSzPts val="2000"/>
              <a:buNone/>
              <a:defRPr>
                <a:solidFill>
                  <a:schemeClr val="accent2"/>
                </a:solidFill>
              </a:defRPr>
            </a:lvl1pPr>
            <a:lvl2pPr indent="-355600" lvl="1" marL="914400" algn="l">
              <a:lnSpc>
                <a:spcPct val="94000"/>
              </a:lnSpc>
              <a:spcBef>
                <a:spcPts val="500"/>
              </a:spcBef>
              <a:spcAft>
                <a:spcPts val="0"/>
              </a:spcAft>
              <a:buClr>
                <a:schemeClr val="accent2"/>
              </a:buClr>
              <a:buSzPts val="2000"/>
              <a:buChar char="–"/>
              <a:defRPr>
                <a:solidFill>
                  <a:schemeClr val="accent2"/>
                </a:solidFill>
              </a:defRPr>
            </a:lvl2pPr>
            <a:lvl3pPr indent="-342900" lvl="2" marL="1371600" algn="l">
              <a:lnSpc>
                <a:spcPct val="94000"/>
              </a:lnSpc>
              <a:spcBef>
                <a:spcPts val="500"/>
              </a:spcBef>
              <a:spcAft>
                <a:spcPts val="0"/>
              </a:spcAft>
              <a:buClr>
                <a:schemeClr val="accent2"/>
              </a:buClr>
              <a:buSzPts val="1800"/>
              <a:buChar char="■"/>
              <a:defRPr>
                <a:solidFill>
                  <a:schemeClr val="accent2"/>
                </a:solidFill>
              </a:defRPr>
            </a:lvl3pPr>
            <a:lvl4pPr indent="-342900" lvl="3" marL="1828800" algn="l">
              <a:lnSpc>
                <a:spcPct val="94000"/>
              </a:lnSpc>
              <a:spcBef>
                <a:spcPts val="500"/>
              </a:spcBef>
              <a:spcAft>
                <a:spcPts val="0"/>
              </a:spcAft>
              <a:buClr>
                <a:schemeClr val="accent2"/>
              </a:buClr>
              <a:buSzPts val="1800"/>
              <a:buChar char="–"/>
              <a:defRPr>
                <a:solidFill>
                  <a:schemeClr val="accent2"/>
                </a:solidFill>
              </a:defRPr>
            </a:lvl4pPr>
            <a:lvl5pPr indent="-330200" lvl="4" marL="2286000" algn="l">
              <a:lnSpc>
                <a:spcPct val="94000"/>
              </a:lnSpc>
              <a:spcBef>
                <a:spcPts val="500"/>
              </a:spcBef>
              <a:spcAft>
                <a:spcPts val="0"/>
              </a:spcAft>
              <a:buClr>
                <a:schemeClr val="accent2"/>
              </a:buClr>
              <a:buSzPts val="1600"/>
              <a:buChar char="■"/>
              <a:defRPr>
                <a:solidFill>
                  <a:schemeClr val="accent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pic>
        <p:nvPicPr>
          <p:cNvPr id="98" name="Google Shape;98;g3fa818d90bb_0_112"/>
          <p:cNvPicPr preferRelativeResize="0"/>
          <p:nvPr/>
        </p:nvPicPr>
        <p:blipFill rotWithShape="1">
          <a:blip r:embed="rId2">
            <a:alphaModFix/>
          </a:blip>
          <a:srcRect b="0" l="0" r="0" t="0"/>
          <a:stretch/>
        </p:blipFill>
        <p:spPr>
          <a:xfrm>
            <a:off x="695325" y="5765691"/>
            <a:ext cx="1498190" cy="81301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lank">
  <p:cSld name="Title / Blank">
    <p:spTree>
      <p:nvGrpSpPr>
        <p:cNvPr id="99" name="Shape 99"/>
        <p:cNvGrpSpPr/>
        <p:nvPr/>
      </p:nvGrpSpPr>
      <p:grpSpPr>
        <a:xfrm>
          <a:off x="0" y="0"/>
          <a:ext cx="0" cy="0"/>
          <a:chOff x="0" y="0"/>
          <a:chExt cx="0" cy="0"/>
        </a:xfrm>
      </p:grpSpPr>
      <p:sp>
        <p:nvSpPr>
          <p:cNvPr id="100" name="Google Shape;100;g3fa818d90bb_0_116"/>
          <p:cNvSpPr txBox="1"/>
          <p:nvPr>
            <p:ph type="title"/>
          </p:nvPr>
        </p:nvSpPr>
        <p:spPr>
          <a:xfrm>
            <a:off x="695325" y="685800"/>
            <a:ext cx="102774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Poppins"/>
              <a:buNone/>
              <a:defRPr sz="4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01" name="Google Shape;101;g3fa818d90bb_0_116"/>
          <p:cNvPicPr preferRelativeResize="0"/>
          <p:nvPr/>
        </p:nvPicPr>
        <p:blipFill rotWithShape="1">
          <a:blip r:embed="rId2">
            <a:alphaModFix/>
          </a:blip>
          <a:srcRect b="0" l="0" r="0" t="0"/>
          <a:stretch/>
        </p:blipFill>
        <p:spPr>
          <a:xfrm>
            <a:off x="695325" y="5765691"/>
            <a:ext cx="1498190" cy="81301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cons / 02">
  <p:cSld name="Title / Icons / 02">
    <p:spTree>
      <p:nvGrpSpPr>
        <p:cNvPr id="102" name="Shape 102"/>
        <p:cNvGrpSpPr/>
        <p:nvPr/>
      </p:nvGrpSpPr>
      <p:grpSpPr>
        <a:xfrm>
          <a:off x="0" y="0"/>
          <a:ext cx="0" cy="0"/>
          <a:chOff x="0" y="0"/>
          <a:chExt cx="0" cy="0"/>
        </a:xfrm>
      </p:grpSpPr>
      <p:sp>
        <p:nvSpPr>
          <p:cNvPr id="103" name="Google Shape;103;g3fa818d90bb_0_119"/>
          <p:cNvSpPr/>
          <p:nvPr/>
        </p:nvSpPr>
        <p:spPr>
          <a:xfrm>
            <a:off x="7589300" y="4566700"/>
            <a:ext cx="2304000" cy="2304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id="104" name="Google Shape;104;g3fa818d90bb_0_119"/>
          <p:cNvPicPr preferRelativeResize="0"/>
          <p:nvPr/>
        </p:nvPicPr>
        <p:blipFill rotWithShape="1">
          <a:blip r:embed="rId2">
            <a:alphaModFix/>
          </a:blip>
          <a:srcRect b="0" l="0" r="41176" t="37931"/>
          <a:stretch/>
        </p:blipFill>
        <p:spPr>
          <a:xfrm rot="-1846657">
            <a:off x="7204104" y="4677237"/>
            <a:ext cx="2419498" cy="2552987"/>
          </a:xfrm>
          <a:prstGeom prst="rect">
            <a:avLst/>
          </a:prstGeom>
          <a:noFill/>
          <a:ln>
            <a:noFill/>
          </a:ln>
        </p:spPr>
      </p:pic>
      <p:sp>
        <p:nvSpPr>
          <p:cNvPr id="105" name="Google Shape;105;g3fa818d90bb_0_119"/>
          <p:cNvSpPr/>
          <p:nvPr/>
        </p:nvSpPr>
        <p:spPr>
          <a:xfrm>
            <a:off x="7582950" y="2274350"/>
            <a:ext cx="2304000" cy="2304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06" name="Google Shape;106;g3fa818d90bb_0_119"/>
          <p:cNvSpPr txBox="1"/>
          <p:nvPr>
            <p:ph type="title"/>
          </p:nvPr>
        </p:nvSpPr>
        <p:spPr>
          <a:xfrm>
            <a:off x="695325" y="2686050"/>
            <a:ext cx="5186100" cy="1485900"/>
          </a:xfrm>
          <a:prstGeom prst="rect">
            <a:avLst/>
          </a:prstGeom>
          <a:noFill/>
          <a:ln>
            <a:noFill/>
          </a:ln>
        </p:spPr>
        <p:txBody>
          <a:bodyPr anchorCtr="0" anchor="ctr" bIns="45700" lIns="91425" spcFirstLastPara="1" rIns="91425" wrap="square" tIns="45700">
            <a:normAutofit/>
          </a:bodyPr>
          <a:lstStyle>
            <a:lvl1pPr lvl="0" algn="l">
              <a:lnSpc>
                <a:spcPct val="89000"/>
              </a:lnSpc>
              <a:spcBef>
                <a:spcPts val="0"/>
              </a:spcBef>
              <a:spcAft>
                <a:spcPts val="0"/>
              </a:spcAft>
              <a:buClr>
                <a:schemeClr val="dk1"/>
              </a:buClr>
              <a:buSzPts val="4400"/>
              <a:buFont typeface="Poppins"/>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 name="Google Shape;107;g3fa818d90bb_0_119"/>
          <p:cNvSpPr/>
          <p:nvPr/>
        </p:nvSpPr>
        <p:spPr>
          <a:xfrm>
            <a:off x="9881650" y="-18000"/>
            <a:ext cx="230400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08" name="Google Shape;108;g3fa818d90bb_0_119"/>
          <p:cNvSpPr/>
          <p:nvPr/>
        </p:nvSpPr>
        <p:spPr>
          <a:xfrm>
            <a:off x="9881650" y="2274350"/>
            <a:ext cx="2304000" cy="2304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09" name="Google Shape;109;g3fa818d90bb_0_119"/>
          <p:cNvSpPr/>
          <p:nvPr/>
        </p:nvSpPr>
        <p:spPr>
          <a:xfrm>
            <a:off x="9888000" y="4566700"/>
            <a:ext cx="230400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10" name="Google Shape;110;g3fa818d90bb_0_119"/>
          <p:cNvSpPr/>
          <p:nvPr/>
        </p:nvSpPr>
        <p:spPr>
          <a:xfrm>
            <a:off x="7582950" y="-18000"/>
            <a:ext cx="2304000" cy="2304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pic>
        <p:nvPicPr>
          <p:cNvPr descr="Icon&#10;&#10;Description automatically generated" id="111" name="Google Shape;111;g3fa818d90bb_0_119"/>
          <p:cNvPicPr preferRelativeResize="0"/>
          <p:nvPr/>
        </p:nvPicPr>
        <p:blipFill rotWithShape="1">
          <a:blip r:embed="rId3">
            <a:alphaModFix/>
          </a:blip>
          <a:srcRect b="0" l="0" r="0" t="0"/>
          <a:stretch/>
        </p:blipFill>
        <p:spPr>
          <a:xfrm>
            <a:off x="7851831" y="2686050"/>
            <a:ext cx="1613919" cy="1551934"/>
          </a:xfrm>
          <a:prstGeom prst="rect">
            <a:avLst/>
          </a:prstGeom>
          <a:noFill/>
          <a:ln>
            <a:noFill/>
          </a:ln>
        </p:spPr>
      </p:pic>
      <p:pic>
        <p:nvPicPr>
          <p:cNvPr id="112" name="Google Shape;112;g3fa818d90bb_0_119"/>
          <p:cNvPicPr preferRelativeResize="0"/>
          <p:nvPr/>
        </p:nvPicPr>
        <p:blipFill rotWithShape="1">
          <a:blip r:embed="rId4">
            <a:alphaModFix/>
          </a:blip>
          <a:srcRect b="0" l="0" r="0" t="0"/>
          <a:stretch/>
        </p:blipFill>
        <p:spPr>
          <a:xfrm>
            <a:off x="8226311" y="591584"/>
            <a:ext cx="3323379" cy="1084831"/>
          </a:xfrm>
          <a:prstGeom prst="rect">
            <a:avLst/>
          </a:prstGeom>
          <a:noFill/>
          <a:ln>
            <a:noFill/>
          </a:ln>
        </p:spPr>
      </p:pic>
      <p:pic>
        <p:nvPicPr>
          <p:cNvPr id="113" name="Google Shape;113;g3fa818d90bb_0_119"/>
          <p:cNvPicPr preferRelativeResize="0"/>
          <p:nvPr/>
        </p:nvPicPr>
        <p:blipFill rotWithShape="1">
          <a:blip r:embed="rId5">
            <a:alphaModFix/>
          </a:blip>
          <a:srcRect b="0" l="0" r="0" t="0"/>
          <a:stretch/>
        </p:blipFill>
        <p:spPr>
          <a:xfrm>
            <a:off x="10007882" y="4685041"/>
            <a:ext cx="2064237" cy="2067317"/>
          </a:xfrm>
          <a:prstGeom prst="rect">
            <a:avLst/>
          </a:prstGeom>
          <a:noFill/>
          <a:ln>
            <a:noFill/>
          </a:ln>
        </p:spPr>
      </p:pic>
      <p:pic>
        <p:nvPicPr>
          <p:cNvPr id="114" name="Google Shape;114;g3fa818d90bb_0_119"/>
          <p:cNvPicPr preferRelativeResize="0"/>
          <p:nvPr/>
        </p:nvPicPr>
        <p:blipFill rotWithShape="1">
          <a:blip r:embed="rId6">
            <a:alphaModFix/>
          </a:blip>
          <a:srcRect b="0" l="0" r="0" t="0"/>
          <a:stretch/>
        </p:blipFill>
        <p:spPr>
          <a:xfrm>
            <a:off x="10435251" y="2666740"/>
            <a:ext cx="1114438" cy="1458057"/>
          </a:xfrm>
          <a:prstGeom prst="rect">
            <a:avLst/>
          </a:prstGeom>
          <a:noFill/>
          <a:ln>
            <a:noFill/>
          </a:ln>
        </p:spPr>
      </p:pic>
      <p:pic>
        <p:nvPicPr>
          <p:cNvPr id="115" name="Google Shape;115;g3fa818d90bb_0_119"/>
          <p:cNvPicPr preferRelativeResize="0"/>
          <p:nvPr/>
        </p:nvPicPr>
        <p:blipFill rotWithShape="1">
          <a:blip r:embed="rId7">
            <a:alphaModFix/>
          </a:blip>
          <a:srcRect b="0" l="0" r="0" t="0"/>
          <a:stretch/>
        </p:blipFill>
        <p:spPr>
          <a:xfrm>
            <a:off x="695325" y="5727591"/>
            <a:ext cx="1498190" cy="81301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ontent / Footer">
  <p:cSld name="Title / Content / Footer">
    <p:spTree>
      <p:nvGrpSpPr>
        <p:cNvPr id="116" name="Shape 116"/>
        <p:cNvGrpSpPr/>
        <p:nvPr/>
      </p:nvGrpSpPr>
      <p:grpSpPr>
        <a:xfrm>
          <a:off x="0" y="0"/>
          <a:ext cx="0" cy="0"/>
          <a:chOff x="0" y="0"/>
          <a:chExt cx="0" cy="0"/>
        </a:xfrm>
      </p:grpSpPr>
      <p:grpSp>
        <p:nvGrpSpPr>
          <p:cNvPr id="117" name="Google Shape;117;g3fa818d90bb_0_133"/>
          <p:cNvGrpSpPr/>
          <p:nvPr/>
        </p:nvGrpSpPr>
        <p:grpSpPr>
          <a:xfrm>
            <a:off x="0" y="5002440"/>
            <a:ext cx="12424101" cy="2731779"/>
            <a:chOff x="-12000" y="4987692"/>
            <a:chExt cx="12424101" cy="2731779"/>
          </a:xfrm>
        </p:grpSpPr>
        <p:grpSp>
          <p:nvGrpSpPr>
            <p:cNvPr id="118" name="Google Shape;118;g3fa818d90bb_0_133"/>
            <p:cNvGrpSpPr/>
            <p:nvPr/>
          </p:nvGrpSpPr>
          <p:grpSpPr>
            <a:xfrm>
              <a:off x="-12000" y="5867400"/>
              <a:ext cx="12204000" cy="990600"/>
              <a:chOff x="-12000" y="5867400"/>
              <a:chExt cx="12204000" cy="990600"/>
            </a:xfrm>
          </p:grpSpPr>
          <p:sp>
            <p:nvSpPr>
              <p:cNvPr id="119" name="Google Shape;119;g3fa818d90bb_0_133"/>
              <p:cNvSpPr/>
              <p:nvPr/>
            </p:nvSpPr>
            <p:spPr>
              <a:xfrm>
                <a:off x="6088000" y="5867400"/>
                <a:ext cx="3060000" cy="990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20" name="Google Shape;120;g3fa818d90bb_0_133"/>
              <p:cNvSpPr/>
              <p:nvPr/>
            </p:nvSpPr>
            <p:spPr>
              <a:xfrm>
                <a:off x="9132000" y="5867400"/>
                <a:ext cx="3060000" cy="9906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21" name="Google Shape;121;g3fa818d90bb_0_133"/>
              <p:cNvSpPr/>
              <p:nvPr/>
            </p:nvSpPr>
            <p:spPr>
              <a:xfrm>
                <a:off x="3046863" y="5867400"/>
                <a:ext cx="985800" cy="990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22" name="Google Shape;122;g3fa818d90bb_0_133"/>
              <p:cNvSpPr/>
              <p:nvPr/>
            </p:nvSpPr>
            <p:spPr>
              <a:xfrm>
                <a:off x="4029900" y="5867400"/>
                <a:ext cx="2193000" cy="9906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23" name="Google Shape;123;g3fa818d90bb_0_133"/>
              <p:cNvSpPr/>
              <p:nvPr/>
            </p:nvSpPr>
            <p:spPr>
              <a:xfrm>
                <a:off x="11206100" y="5867400"/>
                <a:ext cx="985800" cy="9906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24" name="Google Shape;124;g3fa818d90bb_0_133"/>
              <p:cNvSpPr/>
              <p:nvPr/>
            </p:nvSpPr>
            <p:spPr>
              <a:xfrm>
                <a:off x="-12000" y="5867400"/>
                <a:ext cx="2075700" cy="9906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125" name="Google Shape;125;g3fa818d90bb_0_133"/>
              <p:cNvSpPr/>
              <p:nvPr/>
            </p:nvSpPr>
            <p:spPr>
              <a:xfrm>
                <a:off x="2056263" y="5867400"/>
                <a:ext cx="985800" cy="9906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grpSp>
        <p:pic>
          <p:nvPicPr>
            <p:cNvPr id="126" name="Google Shape;126;g3fa818d90bb_0_133"/>
            <p:cNvPicPr preferRelativeResize="0"/>
            <p:nvPr/>
          </p:nvPicPr>
          <p:blipFill rotWithShape="1">
            <a:blip r:embed="rId2">
              <a:alphaModFix/>
            </a:blip>
            <a:srcRect b="0" l="0" r="0" t="0"/>
            <a:stretch/>
          </p:blipFill>
          <p:spPr>
            <a:xfrm>
              <a:off x="9028460" y="5248406"/>
              <a:ext cx="2258836" cy="2258836"/>
            </a:xfrm>
            <a:prstGeom prst="rect">
              <a:avLst/>
            </a:prstGeom>
            <a:noFill/>
            <a:ln>
              <a:noFill/>
            </a:ln>
          </p:spPr>
        </p:pic>
        <p:pic>
          <p:nvPicPr>
            <p:cNvPr id="127" name="Google Shape;127;g3fa818d90bb_0_133"/>
            <p:cNvPicPr preferRelativeResize="0"/>
            <p:nvPr/>
          </p:nvPicPr>
          <p:blipFill rotWithShape="1">
            <a:blip r:embed="rId3">
              <a:alphaModFix/>
            </a:blip>
            <a:srcRect b="0" l="0" r="0" t="0"/>
            <a:stretch/>
          </p:blipFill>
          <p:spPr>
            <a:xfrm>
              <a:off x="6415280" y="5085117"/>
              <a:ext cx="2585412" cy="2585412"/>
            </a:xfrm>
            <a:prstGeom prst="rect">
              <a:avLst/>
            </a:prstGeom>
            <a:noFill/>
            <a:ln>
              <a:noFill/>
            </a:ln>
          </p:spPr>
        </p:pic>
        <p:pic>
          <p:nvPicPr>
            <p:cNvPr id="128" name="Google Shape;128;g3fa818d90bb_0_133"/>
            <p:cNvPicPr preferRelativeResize="0"/>
            <p:nvPr/>
          </p:nvPicPr>
          <p:blipFill rotWithShape="1">
            <a:blip r:embed="rId4">
              <a:alphaModFix/>
            </a:blip>
            <a:srcRect b="0" l="0" r="0" t="0"/>
            <a:stretch/>
          </p:blipFill>
          <p:spPr>
            <a:xfrm>
              <a:off x="11009289" y="5675629"/>
              <a:ext cx="1402812" cy="1402812"/>
            </a:xfrm>
            <a:prstGeom prst="rect">
              <a:avLst/>
            </a:prstGeom>
            <a:noFill/>
            <a:ln>
              <a:noFill/>
            </a:ln>
          </p:spPr>
        </p:pic>
        <p:pic>
          <p:nvPicPr>
            <p:cNvPr id="129" name="Google Shape;129;g3fa818d90bb_0_133"/>
            <p:cNvPicPr preferRelativeResize="0"/>
            <p:nvPr/>
          </p:nvPicPr>
          <p:blipFill rotWithShape="1">
            <a:blip r:embed="rId5">
              <a:alphaModFix/>
            </a:blip>
            <a:srcRect b="0" l="0" r="0" t="0"/>
            <a:stretch/>
          </p:blipFill>
          <p:spPr>
            <a:xfrm>
              <a:off x="1974663" y="5788584"/>
              <a:ext cx="1129993" cy="1129993"/>
            </a:xfrm>
            <a:prstGeom prst="rect">
              <a:avLst/>
            </a:prstGeom>
            <a:noFill/>
            <a:ln>
              <a:noFill/>
            </a:ln>
          </p:spPr>
        </p:pic>
        <p:pic>
          <p:nvPicPr>
            <p:cNvPr id="130" name="Google Shape;130;g3fa818d90bb_0_133"/>
            <p:cNvPicPr preferRelativeResize="0"/>
            <p:nvPr/>
          </p:nvPicPr>
          <p:blipFill rotWithShape="1">
            <a:blip r:embed="rId6">
              <a:alphaModFix/>
            </a:blip>
            <a:srcRect b="0" l="0" r="0" t="0"/>
            <a:stretch/>
          </p:blipFill>
          <p:spPr>
            <a:xfrm>
              <a:off x="286866" y="5666682"/>
              <a:ext cx="1409519" cy="1409519"/>
            </a:xfrm>
            <a:prstGeom prst="rect">
              <a:avLst/>
            </a:prstGeom>
            <a:noFill/>
            <a:ln>
              <a:noFill/>
            </a:ln>
          </p:spPr>
        </p:pic>
        <p:pic>
          <p:nvPicPr>
            <p:cNvPr id="131" name="Google Shape;131;g3fa818d90bb_0_133"/>
            <p:cNvPicPr preferRelativeResize="0"/>
            <p:nvPr/>
          </p:nvPicPr>
          <p:blipFill rotWithShape="1">
            <a:blip r:embed="rId7">
              <a:alphaModFix/>
            </a:blip>
            <a:srcRect b="0" l="0" r="0" t="0"/>
            <a:stretch/>
          </p:blipFill>
          <p:spPr>
            <a:xfrm>
              <a:off x="2818285" y="5594788"/>
              <a:ext cx="1510909" cy="1510909"/>
            </a:xfrm>
            <a:prstGeom prst="rect">
              <a:avLst/>
            </a:prstGeom>
            <a:noFill/>
            <a:ln>
              <a:noFill/>
            </a:ln>
          </p:spPr>
        </p:pic>
        <p:pic>
          <p:nvPicPr>
            <p:cNvPr id="132" name="Google Shape;132;g3fa818d90bb_0_133"/>
            <p:cNvPicPr preferRelativeResize="0"/>
            <p:nvPr/>
          </p:nvPicPr>
          <p:blipFill rotWithShape="1">
            <a:blip r:embed="rId8">
              <a:alphaModFix/>
            </a:blip>
            <a:srcRect b="0" l="0" r="0" t="0"/>
            <a:stretch/>
          </p:blipFill>
          <p:spPr>
            <a:xfrm rot="3345038">
              <a:off x="4221616" y="5370497"/>
              <a:ext cx="1966169" cy="1966169"/>
            </a:xfrm>
            <a:prstGeom prst="rect">
              <a:avLst/>
            </a:prstGeom>
            <a:noFill/>
            <a:ln>
              <a:noFill/>
            </a:ln>
          </p:spPr>
        </p:pic>
      </p:grpSp>
      <p:sp>
        <p:nvSpPr>
          <p:cNvPr id="133" name="Google Shape;133;g3fa818d90bb_0_133"/>
          <p:cNvSpPr txBox="1"/>
          <p:nvPr>
            <p:ph type="title"/>
          </p:nvPr>
        </p:nvSpPr>
        <p:spPr>
          <a:xfrm>
            <a:off x="695325" y="685800"/>
            <a:ext cx="102774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accent2"/>
              </a:buClr>
              <a:buSzPts val="4400"/>
              <a:buFont typeface="Poppins"/>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g3fa818d90bb_0_133"/>
          <p:cNvSpPr txBox="1"/>
          <p:nvPr>
            <p:ph idx="1" type="body"/>
          </p:nvPr>
        </p:nvSpPr>
        <p:spPr>
          <a:xfrm>
            <a:off x="695325" y="2286000"/>
            <a:ext cx="10277400" cy="3581400"/>
          </a:xfrm>
          <a:prstGeom prst="rect">
            <a:avLst/>
          </a:prstGeom>
          <a:noFill/>
          <a:ln>
            <a:noFill/>
          </a:ln>
        </p:spPr>
        <p:txBody>
          <a:bodyPr anchorCtr="0" anchor="t" bIns="45700" lIns="91425" spcFirstLastPara="1" rIns="91425" wrap="square" tIns="45700">
            <a:normAutofit/>
          </a:bodyPr>
          <a:lstStyle>
            <a:lvl1pPr indent="-228600" lvl="0" marL="457200" algn="l">
              <a:lnSpc>
                <a:spcPct val="94000"/>
              </a:lnSpc>
              <a:spcBef>
                <a:spcPts val="1000"/>
              </a:spcBef>
              <a:spcAft>
                <a:spcPts val="0"/>
              </a:spcAft>
              <a:buClr>
                <a:schemeClr val="accent2"/>
              </a:buClr>
              <a:buSzPts val="2000"/>
              <a:buNone/>
              <a:defRPr>
                <a:solidFill>
                  <a:schemeClr val="accent2"/>
                </a:solidFill>
              </a:defRPr>
            </a:lvl1pPr>
            <a:lvl2pPr indent="-355600" lvl="1" marL="914400" algn="l">
              <a:lnSpc>
                <a:spcPct val="94000"/>
              </a:lnSpc>
              <a:spcBef>
                <a:spcPts val="500"/>
              </a:spcBef>
              <a:spcAft>
                <a:spcPts val="0"/>
              </a:spcAft>
              <a:buClr>
                <a:schemeClr val="accent2"/>
              </a:buClr>
              <a:buSzPts val="2000"/>
              <a:buChar char="–"/>
              <a:defRPr>
                <a:solidFill>
                  <a:schemeClr val="accent2"/>
                </a:solidFill>
              </a:defRPr>
            </a:lvl2pPr>
            <a:lvl3pPr indent="-342900" lvl="2" marL="1371600" algn="l">
              <a:lnSpc>
                <a:spcPct val="94000"/>
              </a:lnSpc>
              <a:spcBef>
                <a:spcPts val="500"/>
              </a:spcBef>
              <a:spcAft>
                <a:spcPts val="0"/>
              </a:spcAft>
              <a:buClr>
                <a:schemeClr val="accent2"/>
              </a:buClr>
              <a:buSzPts val="1800"/>
              <a:buChar char="■"/>
              <a:defRPr>
                <a:solidFill>
                  <a:schemeClr val="accent2"/>
                </a:solidFill>
              </a:defRPr>
            </a:lvl3pPr>
            <a:lvl4pPr indent="-342900" lvl="3" marL="1828800" algn="l">
              <a:lnSpc>
                <a:spcPct val="94000"/>
              </a:lnSpc>
              <a:spcBef>
                <a:spcPts val="500"/>
              </a:spcBef>
              <a:spcAft>
                <a:spcPts val="0"/>
              </a:spcAft>
              <a:buClr>
                <a:schemeClr val="accent2"/>
              </a:buClr>
              <a:buSzPts val="1800"/>
              <a:buChar char="–"/>
              <a:defRPr>
                <a:solidFill>
                  <a:schemeClr val="accent2"/>
                </a:solidFill>
              </a:defRPr>
            </a:lvl4pPr>
            <a:lvl5pPr indent="-330200" lvl="4" marL="2286000" algn="l">
              <a:lnSpc>
                <a:spcPct val="94000"/>
              </a:lnSpc>
              <a:spcBef>
                <a:spcPts val="500"/>
              </a:spcBef>
              <a:spcAft>
                <a:spcPts val="0"/>
              </a:spcAft>
              <a:buClr>
                <a:schemeClr val="accent2"/>
              </a:buClr>
              <a:buSzPts val="1600"/>
              <a:buChar char="■"/>
              <a:defRPr>
                <a:solidFill>
                  <a:schemeClr val="accent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Layout" Target="../slideLayouts/slideLayout8.xml"/><Relationship Id="rId3" Type="http://schemas.openxmlformats.org/officeDocument/2006/relationships/slideLayout" Target="../slideLayouts/slideLayout9.xml"/><Relationship Id="rId4" Type="http://schemas.openxmlformats.org/officeDocument/2006/relationships/slideLayout" Target="../slideLayouts/slideLayout10.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695325" y="685800"/>
            <a:ext cx="10277475" cy="1485900"/>
          </a:xfrm>
          <a:prstGeom prst="rect">
            <a:avLst/>
          </a:prstGeom>
          <a:noFill/>
          <a:ln>
            <a:noFill/>
          </a:ln>
        </p:spPr>
        <p:txBody>
          <a:bodyPr anchorCtr="0" anchor="t" bIns="45700" lIns="91425" spcFirstLastPara="1" rIns="91425" wrap="square" tIns="45700">
            <a:normAutofit/>
          </a:bodyPr>
          <a:lstStyle>
            <a:lvl1pPr lvl="0" marR="0" rtl="0" algn="l">
              <a:lnSpc>
                <a:spcPct val="89000"/>
              </a:lnSpc>
              <a:spcBef>
                <a:spcPts val="0"/>
              </a:spcBef>
              <a:spcAft>
                <a:spcPts val="0"/>
              </a:spcAft>
              <a:buClr>
                <a:schemeClr val="dk2"/>
              </a:buClr>
              <a:buSzPts val="4400"/>
              <a:buFont typeface="Poppins"/>
              <a:buNone/>
              <a:defRPr b="0" i="0" sz="4400" u="none" cap="none" strike="noStrike">
                <a:solidFill>
                  <a:schemeClr val="dk2"/>
                </a:solidFill>
                <a:latin typeface="Poppins"/>
                <a:ea typeface="Poppins"/>
                <a:cs typeface="Poppins"/>
                <a:sym typeface="Poppi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3"/>
          <p:cNvSpPr txBox="1"/>
          <p:nvPr>
            <p:ph idx="1" type="body"/>
          </p:nvPr>
        </p:nvSpPr>
        <p:spPr>
          <a:xfrm>
            <a:off x="695325" y="2286000"/>
            <a:ext cx="10277475" cy="3581400"/>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94000"/>
              </a:lnSpc>
              <a:spcBef>
                <a:spcPts val="1000"/>
              </a:spcBef>
              <a:spcAft>
                <a:spcPts val="0"/>
              </a:spcAft>
              <a:buClr>
                <a:schemeClr val="dk2"/>
              </a:buClr>
              <a:buSzPts val="2000"/>
              <a:buFont typeface="Libre Franklin"/>
              <a:buChar char="■"/>
              <a:defRPr b="0" i="0" sz="2000" u="none" cap="none" strike="noStrike">
                <a:solidFill>
                  <a:schemeClr val="dk2"/>
                </a:solidFill>
                <a:latin typeface="Poppins"/>
                <a:ea typeface="Poppins"/>
                <a:cs typeface="Poppins"/>
                <a:sym typeface="Poppins"/>
              </a:defRPr>
            </a:lvl1pPr>
            <a:lvl2pPr indent="-355600" lvl="1" marL="914400" marR="0" rtl="0" algn="l">
              <a:lnSpc>
                <a:spcPct val="94000"/>
              </a:lnSpc>
              <a:spcBef>
                <a:spcPts val="500"/>
              </a:spcBef>
              <a:spcAft>
                <a:spcPts val="0"/>
              </a:spcAft>
              <a:buClr>
                <a:schemeClr val="dk2"/>
              </a:buClr>
              <a:buSzPts val="2000"/>
              <a:buFont typeface="Libre Franklin"/>
              <a:buChar char="–"/>
              <a:defRPr b="0" i="1" sz="2000" u="none" cap="none" strike="noStrike">
                <a:solidFill>
                  <a:schemeClr val="dk2"/>
                </a:solidFill>
                <a:latin typeface="Poppins"/>
                <a:ea typeface="Poppins"/>
                <a:cs typeface="Poppins"/>
                <a:sym typeface="Poppins"/>
              </a:defRPr>
            </a:lvl2pPr>
            <a:lvl3pPr indent="-342900" lvl="2" marL="1371600" marR="0" rtl="0" algn="l">
              <a:lnSpc>
                <a:spcPct val="94000"/>
              </a:lnSpc>
              <a:spcBef>
                <a:spcPts val="500"/>
              </a:spcBef>
              <a:spcAft>
                <a:spcPts val="0"/>
              </a:spcAft>
              <a:buClr>
                <a:schemeClr val="dk2"/>
              </a:buClr>
              <a:buSzPts val="1800"/>
              <a:buFont typeface="Libre Franklin"/>
              <a:buChar char="■"/>
              <a:defRPr b="0" i="0" sz="1800" u="none" cap="none" strike="noStrike">
                <a:solidFill>
                  <a:schemeClr val="dk2"/>
                </a:solidFill>
                <a:latin typeface="Poppins"/>
                <a:ea typeface="Poppins"/>
                <a:cs typeface="Poppins"/>
                <a:sym typeface="Poppins"/>
              </a:defRPr>
            </a:lvl3pPr>
            <a:lvl4pPr indent="-342900" lvl="3" marL="1828800" marR="0" rtl="0" algn="l">
              <a:lnSpc>
                <a:spcPct val="94000"/>
              </a:lnSpc>
              <a:spcBef>
                <a:spcPts val="500"/>
              </a:spcBef>
              <a:spcAft>
                <a:spcPts val="0"/>
              </a:spcAft>
              <a:buClr>
                <a:schemeClr val="dk2"/>
              </a:buClr>
              <a:buSzPts val="1800"/>
              <a:buFont typeface="Libre Franklin"/>
              <a:buChar char="–"/>
              <a:defRPr b="0" i="1" sz="1800" u="none" cap="none" strike="noStrike">
                <a:solidFill>
                  <a:schemeClr val="dk2"/>
                </a:solidFill>
                <a:latin typeface="Poppins"/>
                <a:ea typeface="Poppins"/>
                <a:cs typeface="Poppins"/>
                <a:sym typeface="Poppins"/>
              </a:defRPr>
            </a:lvl4pPr>
            <a:lvl5pPr indent="-330200" lvl="4" marL="2286000" marR="0" rtl="0" algn="l">
              <a:lnSpc>
                <a:spcPct val="94000"/>
              </a:lnSpc>
              <a:spcBef>
                <a:spcPts val="500"/>
              </a:spcBef>
              <a:spcAft>
                <a:spcPts val="0"/>
              </a:spcAft>
              <a:buClr>
                <a:schemeClr val="dk2"/>
              </a:buClr>
              <a:buSzPts val="1600"/>
              <a:buFont typeface="Libre Franklin"/>
              <a:buChar char="■"/>
              <a:defRPr b="0" i="0" sz="1600" u="none" cap="none" strike="noStrike">
                <a:solidFill>
                  <a:schemeClr val="dk2"/>
                </a:solidFill>
                <a:latin typeface="Poppins"/>
                <a:ea typeface="Poppins"/>
                <a:cs typeface="Poppins"/>
                <a:sym typeface="Poppins"/>
              </a:defRPr>
            </a:lvl5pPr>
            <a:lvl6pPr indent="-330200" lvl="5" marL="2743200" marR="0" rtl="0" algn="l">
              <a:lnSpc>
                <a:spcPct val="94000"/>
              </a:lnSpc>
              <a:spcBef>
                <a:spcPts val="500"/>
              </a:spcBef>
              <a:spcAft>
                <a:spcPts val="0"/>
              </a:spcAft>
              <a:buClr>
                <a:schemeClr val="dk2"/>
              </a:buClr>
              <a:buSzPts val="1600"/>
              <a:buFont typeface="Libre Franklin"/>
              <a:buChar char="–"/>
              <a:defRPr b="0" i="1" sz="1600" u="none" cap="none" strike="noStrike">
                <a:solidFill>
                  <a:schemeClr val="dk2"/>
                </a:solidFill>
                <a:latin typeface="Libre Franklin"/>
                <a:ea typeface="Libre Franklin"/>
                <a:cs typeface="Libre Franklin"/>
                <a:sym typeface="Libre Franklin"/>
              </a:defRPr>
            </a:lvl6pPr>
            <a:lvl7pPr indent="-317500" lvl="6" marL="3200400" marR="0" rtl="0" algn="l">
              <a:lnSpc>
                <a:spcPct val="94000"/>
              </a:lnSpc>
              <a:spcBef>
                <a:spcPts val="500"/>
              </a:spcBef>
              <a:spcAft>
                <a:spcPts val="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7pPr>
            <a:lvl8pPr indent="-317500" lvl="7" marL="3657600" marR="0" rtl="0" algn="l">
              <a:lnSpc>
                <a:spcPct val="94000"/>
              </a:lnSpc>
              <a:spcBef>
                <a:spcPts val="500"/>
              </a:spcBef>
              <a:spcAft>
                <a:spcPts val="0"/>
              </a:spcAft>
              <a:buClr>
                <a:schemeClr val="dk2"/>
              </a:buClr>
              <a:buSzPts val="1400"/>
              <a:buFont typeface="Libre Franklin"/>
              <a:buChar char="–"/>
              <a:defRPr b="0" i="1" sz="1400" u="none" cap="none" strike="noStrike">
                <a:solidFill>
                  <a:schemeClr val="dk2"/>
                </a:solidFill>
                <a:latin typeface="Libre Franklin"/>
                <a:ea typeface="Libre Franklin"/>
                <a:cs typeface="Libre Franklin"/>
                <a:sym typeface="Libre Franklin"/>
              </a:defRPr>
            </a:lvl8pPr>
            <a:lvl9pPr indent="-317500" lvl="8" marL="4114800" marR="0" rtl="0" algn="l">
              <a:lnSpc>
                <a:spcPct val="94000"/>
              </a:lnSpc>
              <a:spcBef>
                <a:spcPts val="500"/>
              </a:spcBef>
              <a:spcAft>
                <a:spcPts val="20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68">
          <p15:clr>
            <a:srgbClr val="F26B43"/>
          </p15:clr>
        </p15:guide>
        <p15:guide id="2" orient="horz" pos="1440">
          <p15:clr>
            <a:srgbClr val="F26B43"/>
          </p15:clr>
        </p15:guide>
        <p15:guide id="3" orient="horz" pos="432">
          <p15:clr>
            <a:srgbClr val="F26B43"/>
          </p15:clr>
        </p15:guide>
        <p15:guide id="4" orient="horz" pos="1512">
          <p15:clr>
            <a:srgbClr val="F26B43"/>
          </p15:clr>
        </p15:guide>
        <p15:guide id="5" pos="7242">
          <p15:clr>
            <a:srgbClr val="F26B43"/>
          </p15:clr>
        </p15:guide>
        <p15:guide id="6" pos="43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2" name="Shape 72"/>
        <p:cNvGrpSpPr/>
        <p:nvPr/>
      </p:nvGrpSpPr>
      <p:grpSpPr>
        <a:xfrm>
          <a:off x="0" y="0"/>
          <a:ext cx="0" cy="0"/>
          <a:chOff x="0" y="0"/>
          <a:chExt cx="0" cy="0"/>
        </a:xfrm>
      </p:grpSpPr>
      <p:sp>
        <p:nvSpPr>
          <p:cNvPr id="73" name="Google Shape;73;g3fa818d90bb_0_89"/>
          <p:cNvSpPr txBox="1"/>
          <p:nvPr>
            <p:ph type="title"/>
          </p:nvPr>
        </p:nvSpPr>
        <p:spPr>
          <a:xfrm>
            <a:off x="695325" y="685800"/>
            <a:ext cx="10277400" cy="1485900"/>
          </a:xfrm>
          <a:prstGeom prst="rect">
            <a:avLst/>
          </a:prstGeom>
          <a:noFill/>
          <a:ln>
            <a:noFill/>
          </a:ln>
        </p:spPr>
        <p:txBody>
          <a:bodyPr anchorCtr="0" anchor="t" bIns="45700" lIns="91425" spcFirstLastPara="1" rIns="91425" wrap="square" tIns="45700">
            <a:normAutofit/>
          </a:bodyPr>
          <a:lstStyle>
            <a:lvl1pPr lvl="0" marR="0" algn="l">
              <a:lnSpc>
                <a:spcPct val="89000"/>
              </a:lnSpc>
              <a:spcBef>
                <a:spcPts val="0"/>
              </a:spcBef>
              <a:spcAft>
                <a:spcPts val="0"/>
              </a:spcAft>
              <a:buClr>
                <a:schemeClr val="dk2"/>
              </a:buClr>
              <a:buSzPts val="4400"/>
              <a:buFont typeface="Poppins"/>
              <a:buNone/>
              <a:defRPr b="0" i="0" sz="4400" u="none" cap="none" strike="noStrike">
                <a:solidFill>
                  <a:schemeClr val="dk2"/>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g3fa818d90bb_0_89"/>
          <p:cNvSpPr txBox="1"/>
          <p:nvPr>
            <p:ph idx="1" type="body"/>
          </p:nvPr>
        </p:nvSpPr>
        <p:spPr>
          <a:xfrm>
            <a:off x="695325" y="2286000"/>
            <a:ext cx="10277400" cy="3581400"/>
          </a:xfrm>
          <a:prstGeom prst="rect">
            <a:avLst/>
          </a:prstGeom>
          <a:noFill/>
          <a:ln>
            <a:noFill/>
          </a:ln>
        </p:spPr>
        <p:txBody>
          <a:bodyPr anchorCtr="0" anchor="t" bIns="45700" lIns="91425" spcFirstLastPara="1" rIns="91425" wrap="square" tIns="45700">
            <a:normAutofit/>
          </a:bodyPr>
          <a:lstStyle>
            <a:lvl1pPr indent="-355600" lvl="0" marL="457200" marR="0" algn="l">
              <a:lnSpc>
                <a:spcPct val="94000"/>
              </a:lnSpc>
              <a:spcBef>
                <a:spcPts val="1000"/>
              </a:spcBef>
              <a:spcAft>
                <a:spcPts val="0"/>
              </a:spcAft>
              <a:buClr>
                <a:schemeClr val="dk2"/>
              </a:buClr>
              <a:buSzPts val="2000"/>
              <a:buFont typeface="Libre Franklin"/>
              <a:buChar char="■"/>
              <a:defRPr b="0" i="0" sz="2000" u="none" cap="none" strike="noStrike">
                <a:solidFill>
                  <a:schemeClr val="dk2"/>
                </a:solidFill>
                <a:latin typeface="Poppins"/>
                <a:ea typeface="Poppins"/>
                <a:cs typeface="Poppins"/>
                <a:sym typeface="Poppins"/>
              </a:defRPr>
            </a:lvl1pPr>
            <a:lvl2pPr indent="-355600" lvl="1" marL="914400" marR="0" algn="l">
              <a:lnSpc>
                <a:spcPct val="94000"/>
              </a:lnSpc>
              <a:spcBef>
                <a:spcPts val="500"/>
              </a:spcBef>
              <a:spcAft>
                <a:spcPts val="0"/>
              </a:spcAft>
              <a:buClr>
                <a:schemeClr val="dk2"/>
              </a:buClr>
              <a:buSzPts val="2000"/>
              <a:buFont typeface="Libre Franklin"/>
              <a:buChar char="–"/>
              <a:defRPr b="0" i="1" sz="2000" u="none" cap="none" strike="noStrike">
                <a:solidFill>
                  <a:schemeClr val="dk2"/>
                </a:solidFill>
                <a:latin typeface="Poppins"/>
                <a:ea typeface="Poppins"/>
                <a:cs typeface="Poppins"/>
                <a:sym typeface="Poppins"/>
              </a:defRPr>
            </a:lvl2pPr>
            <a:lvl3pPr indent="-342900" lvl="2" marL="1371600" marR="0" algn="l">
              <a:lnSpc>
                <a:spcPct val="94000"/>
              </a:lnSpc>
              <a:spcBef>
                <a:spcPts val="500"/>
              </a:spcBef>
              <a:spcAft>
                <a:spcPts val="0"/>
              </a:spcAft>
              <a:buClr>
                <a:schemeClr val="dk2"/>
              </a:buClr>
              <a:buSzPts val="1800"/>
              <a:buFont typeface="Libre Franklin"/>
              <a:buChar char="■"/>
              <a:defRPr b="0" i="0" sz="1800" u="none" cap="none" strike="noStrike">
                <a:solidFill>
                  <a:schemeClr val="dk2"/>
                </a:solidFill>
                <a:latin typeface="Poppins"/>
                <a:ea typeface="Poppins"/>
                <a:cs typeface="Poppins"/>
                <a:sym typeface="Poppins"/>
              </a:defRPr>
            </a:lvl3pPr>
            <a:lvl4pPr indent="-342900" lvl="3" marL="1828800" marR="0" algn="l">
              <a:lnSpc>
                <a:spcPct val="94000"/>
              </a:lnSpc>
              <a:spcBef>
                <a:spcPts val="500"/>
              </a:spcBef>
              <a:spcAft>
                <a:spcPts val="0"/>
              </a:spcAft>
              <a:buClr>
                <a:schemeClr val="dk2"/>
              </a:buClr>
              <a:buSzPts val="1800"/>
              <a:buFont typeface="Libre Franklin"/>
              <a:buChar char="–"/>
              <a:defRPr b="0" i="1" sz="1800" u="none" cap="none" strike="noStrike">
                <a:solidFill>
                  <a:schemeClr val="dk2"/>
                </a:solidFill>
                <a:latin typeface="Poppins"/>
                <a:ea typeface="Poppins"/>
                <a:cs typeface="Poppins"/>
                <a:sym typeface="Poppins"/>
              </a:defRPr>
            </a:lvl4pPr>
            <a:lvl5pPr indent="-330200" lvl="4" marL="2286000" marR="0" algn="l">
              <a:lnSpc>
                <a:spcPct val="94000"/>
              </a:lnSpc>
              <a:spcBef>
                <a:spcPts val="500"/>
              </a:spcBef>
              <a:spcAft>
                <a:spcPts val="0"/>
              </a:spcAft>
              <a:buClr>
                <a:schemeClr val="dk2"/>
              </a:buClr>
              <a:buSzPts val="1600"/>
              <a:buFont typeface="Libre Franklin"/>
              <a:buChar char="■"/>
              <a:defRPr b="0" i="0" sz="1600" u="none" cap="none" strike="noStrike">
                <a:solidFill>
                  <a:schemeClr val="dk2"/>
                </a:solidFill>
                <a:latin typeface="Poppins"/>
                <a:ea typeface="Poppins"/>
                <a:cs typeface="Poppins"/>
                <a:sym typeface="Poppins"/>
              </a:defRPr>
            </a:lvl5pPr>
            <a:lvl6pPr indent="-330200" lvl="5" marL="2743200" marR="0" algn="l">
              <a:lnSpc>
                <a:spcPct val="94000"/>
              </a:lnSpc>
              <a:spcBef>
                <a:spcPts val="500"/>
              </a:spcBef>
              <a:spcAft>
                <a:spcPts val="0"/>
              </a:spcAft>
              <a:buClr>
                <a:schemeClr val="dk2"/>
              </a:buClr>
              <a:buSzPts val="1600"/>
              <a:buFont typeface="Libre Franklin"/>
              <a:buChar char="–"/>
              <a:defRPr b="0" i="1" sz="1600" u="none" cap="none" strike="noStrike">
                <a:solidFill>
                  <a:schemeClr val="dk2"/>
                </a:solidFill>
                <a:latin typeface="Libre Franklin"/>
                <a:ea typeface="Libre Franklin"/>
                <a:cs typeface="Libre Franklin"/>
                <a:sym typeface="Libre Franklin"/>
              </a:defRPr>
            </a:lvl6pPr>
            <a:lvl7pPr indent="-317500" lvl="6" marL="3200400" marR="0" algn="l">
              <a:lnSpc>
                <a:spcPct val="94000"/>
              </a:lnSpc>
              <a:spcBef>
                <a:spcPts val="500"/>
              </a:spcBef>
              <a:spcAft>
                <a:spcPts val="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7pPr>
            <a:lvl8pPr indent="-317500" lvl="7" marL="3657600" marR="0" algn="l">
              <a:lnSpc>
                <a:spcPct val="94000"/>
              </a:lnSpc>
              <a:spcBef>
                <a:spcPts val="500"/>
              </a:spcBef>
              <a:spcAft>
                <a:spcPts val="0"/>
              </a:spcAft>
              <a:buClr>
                <a:schemeClr val="dk2"/>
              </a:buClr>
              <a:buSzPts val="1400"/>
              <a:buFont typeface="Libre Franklin"/>
              <a:buChar char="–"/>
              <a:defRPr b="0" i="1" sz="1400" u="none" cap="none" strike="noStrike">
                <a:solidFill>
                  <a:schemeClr val="dk2"/>
                </a:solidFill>
                <a:latin typeface="Libre Franklin"/>
                <a:ea typeface="Libre Franklin"/>
                <a:cs typeface="Libre Franklin"/>
                <a:sym typeface="Libre Franklin"/>
              </a:defRPr>
            </a:lvl8pPr>
            <a:lvl9pPr indent="-317500" lvl="8" marL="4114800" marR="0" algn="l">
              <a:lnSpc>
                <a:spcPct val="94000"/>
              </a:lnSpc>
              <a:spcBef>
                <a:spcPts val="500"/>
              </a:spcBef>
              <a:spcAft>
                <a:spcPts val="20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9pPr>
          </a:lstStyle>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68">
          <p15:clr>
            <a:srgbClr val="F26B43"/>
          </p15:clr>
        </p15:guide>
        <p15:guide id="2" orient="horz" pos="1440">
          <p15:clr>
            <a:srgbClr val="F26B43"/>
          </p15:clr>
        </p15:guide>
        <p15:guide id="3" orient="horz" pos="432">
          <p15:clr>
            <a:srgbClr val="F26B43"/>
          </p15:clr>
        </p15:guide>
        <p15:guide id="4" orient="horz" pos="1512">
          <p15:clr>
            <a:srgbClr val="F26B43"/>
          </p15:clr>
        </p15:guide>
        <p15:guide id="5" pos="7242">
          <p15:clr>
            <a:srgbClr val="F26B43"/>
          </p15:clr>
        </p15:guide>
        <p15:guide id="6" pos="43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3.png"/><Relationship Id="rId4" Type="http://schemas.openxmlformats.org/officeDocument/2006/relationships/image" Target="../media/image21.png"/><Relationship Id="rId5" Type="http://schemas.openxmlformats.org/officeDocument/2006/relationships/image" Target="../media/image25.png"/><Relationship Id="rId6" Type="http://schemas.openxmlformats.org/officeDocument/2006/relationships/image" Target="../media/image27.png"/><Relationship Id="rId7" Type="http://schemas.openxmlformats.org/officeDocument/2006/relationships/image" Target="../media/image2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3.png"/><Relationship Id="rId4" Type="http://schemas.openxmlformats.org/officeDocument/2006/relationships/image" Target="../media/image21.png"/><Relationship Id="rId5" Type="http://schemas.openxmlformats.org/officeDocument/2006/relationships/image" Target="../media/image25.png"/><Relationship Id="rId6" Type="http://schemas.openxmlformats.org/officeDocument/2006/relationships/image" Target="../media/image27.png"/><Relationship Id="rId7" Type="http://schemas.openxmlformats.org/officeDocument/2006/relationships/image" Target="../media/image2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 Id="rId5" Type="http://schemas.openxmlformats.org/officeDocument/2006/relationships/image" Target="../media/image30.png"/><Relationship Id="rId6" Type="http://schemas.openxmlformats.org/officeDocument/2006/relationships/image" Target="../media/image34.png"/><Relationship Id="rId7" Type="http://schemas.openxmlformats.org/officeDocument/2006/relationships/image" Target="../media/image38.png"/><Relationship Id="rId8" Type="http://schemas.openxmlformats.org/officeDocument/2006/relationships/image" Target="../media/image4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1.png"/><Relationship Id="rId4" Type="http://schemas.openxmlformats.org/officeDocument/2006/relationships/image" Target="../media/image33.png"/><Relationship Id="rId9" Type="http://schemas.openxmlformats.org/officeDocument/2006/relationships/image" Target="../media/image40.png"/><Relationship Id="rId5" Type="http://schemas.openxmlformats.org/officeDocument/2006/relationships/image" Target="../media/image21.png"/><Relationship Id="rId6" Type="http://schemas.openxmlformats.org/officeDocument/2006/relationships/image" Target="../media/image25.png"/><Relationship Id="rId7" Type="http://schemas.openxmlformats.org/officeDocument/2006/relationships/image" Target="../media/image27.png"/><Relationship Id="rId8" Type="http://schemas.openxmlformats.org/officeDocument/2006/relationships/image" Target="../media/image4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5.png"/><Relationship Id="rId4" Type="http://schemas.openxmlformats.org/officeDocument/2006/relationships/image" Target="../media/image39.png"/><Relationship Id="rId5" Type="http://schemas.openxmlformats.org/officeDocument/2006/relationships/image" Target="../media/image48.png"/><Relationship Id="rId6"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7.png"/><Relationship Id="rId4" Type="http://schemas.openxmlformats.org/officeDocument/2006/relationships/image" Target="../media/image47.jpg"/><Relationship Id="rId5" Type="http://schemas.openxmlformats.org/officeDocument/2006/relationships/image" Target="../media/image4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7.png"/><Relationship Id="rId4" Type="http://schemas.openxmlformats.org/officeDocument/2006/relationships/image" Target="../media/image46.png"/><Relationship Id="rId11" Type="http://schemas.openxmlformats.org/officeDocument/2006/relationships/image" Target="../media/image27.png"/><Relationship Id="rId10" Type="http://schemas.openxmlformats.org/officeDocument/2006/relationships/image" Target="../media/image25.png"/><Relationship Id="rId9" Type="http://schemas.openxmlformats.org/officeDocument/2006/relationships/image" Target="../media/image21.png"/><Relationship Id="rId5" Type="http://schemas.openxmlformats.org/officeDocument/2006/relationships/image" Target="../media/image44.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0.jpg"/><Relationship Id="rId4" Type="http://schemas.openxmlformats.org/officeDocument/2006/relationships/image" Target="../media/image51.jpg"/><Relationship Id="rId10" Type="http://schemas.openxmlformats.org/officeDocument/2006/relationships/image" Target="../media/image53.png"/><Relationship Id="rId9" Type="http://schemas.openxmlformats.org/officeDocument/2006/relationships/image" Target="../media/image60.png"/><Relationship Id="rId5" Type="http://schemas.openxmlformats.org/officeDocument/2006/relationships/image" Target="../media/image54.png"/><Relationship Id="rId6" Type="http://schemas.openxmlformats.org/officeDocument/2006/relationships/image" Target="../media/image52.png"/><Relationship Id="rId7" Type="http://schemas.openxmlformats.org/officeDocument/2006/relationships/image" Target="../media/image58.png"/><Relationship Id="rId8" Type="http://schemas.openxmlformats.org/officeDocument/2006/relationships/image" Target="../media/image5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6.png"/><Relationship Id="rId4" Type="http://schemas.openxmlformats.org/officeDocument/2006/relationships/image" Target="../media/image5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6.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6.png"/><Relationship Id="rId4" Type="http://schemas.openxmlformats.org/officeDocument/2006/relationships/image" Target="../media/image8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6.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6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6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6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6.png"/><Relationship Id="rId4" Type="http://schemas.openxmlformats.org/officeDocument/2006/relationships/image" Target="../media/image6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2.png"/><Relationship Id="rId4" Type="http://schemas.openxmlformats.org/officeDocument/2006/relationships/image" Target="../media/image65.png"/><Relationship Id="rId11" Type="http://schemas.openxmlformats.org/officeDocument/2006/relationships/image" Target="../media/image59.png"/><Relationship Id="rId10" Type="http://schemas.openxmlformats.org/officeDocument/2006/relationships/image" Target="../media/image61.png"/><Relationship Id="rId12" Type="http://schemas.openxmlformats.org/officeDocument/2006/relationships/image" Target="../media/image87.png"/><Relationship Id="rId9" Type="http://schemas.openxmlformats.org/officeDocument/2006/relationships/image" Target="../media/image67.png"/><Relationship Id="rId5" Type="http://schemas.openxmlformats.org/officeDocument/2006/relationships/image" Target="../media/image63.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6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4.png"/><Relationship Id="rId4" Type="http://schemas.openxmlformats.org/officeDocument/2006/relationships/image" Target="../media/image66.png"/><Relationship Id="rId5" Type="http://schemas.openxmlformats.org/officeDocument/2006/relationships/image" Target="../media/image69.png"/><Relationship Id="rId6" Type="http://schemas.openxmlformats.org/officeDocument/2006/relationships/hyperlink" Target="http://www.youtube.com/watch?v=PECyAWqTgtc" TargetMode="External"/><Relationship Id="rId7" Type="http://schemas.openxmlformats.org/officeDocument/2006/relationships/image" Target="../media/image7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46.png"/><Relationship Id="rId10" Type="http://schemas.openxmlformats.org/officeDocument/2006/relationships/image" Target="../media/image73.png"/><Relationship Id="rId9" Type="http://schemas.openxmlformats.org/officeDocument/2006/relationships/image" Target="../media/image27.png"/><Relationship Id="rId5" Type="http://schemas.openxmlformats.org/officeDocument/2006/relationships/image" Target="../media/image44.png"/><Relationship Id="rId6" Type="http://schemas.openxmlformats.org/officeDocument/2006/relationships/image" Target="../media/image33.png"/><Relationship Id="rId7" Type="http://schemas.openxmlformats.org/officeDocument/2006/relationships/image" Target="../media/image21.png"/><Relationship Id="rId8"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0.png"/><Relationship Id="rId4" Type="http://schemas.openxmlformats.org/officeDocument/2006/relationships/image" Target="../media/image72.png"/><Relationship Id="rId5" Type="http://schemas.openxmlformats.org/officeDocument/2006/relationships/image" Target="../media/image7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8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1.png"/><Relationship Id="rId4" Type="http://schemas.openxmlformats.org/officeDocument/2006/relationships/image" Target="../media/image76.png"/><Relationship Id="rId5" Type="http://schemas.openxmlformats.org/officeDocument/2006/relationships/image" Target="../media/image78.png"/><Relationship Id="rId6" Type="http://schemas.openxmlformats.org/officeDocument/2006/relationships/image" Target="../media/image77.png"/><Relationship Id="rId7" Type="http://schemas.openxmlformats.org/officeDocument/2006/relationships/image" Target="../media/image70.png"/><Relationship Id="rId8" Type="http://schemas.openxmlformats.org/officeDocument/2006/relationships/image" Target="../media/image7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3.png"/><Relationship Id="rId4" Type="http://schemas.openxmlformats.org/officeDocument/2006/relationships/image" Target="../media/image46.png"/><Relationship Id="rId5"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5.png"/><Relationship Id="rId4" Type="http://schemas.openxmlformats.org/officeDocument/2006/relationships/image" Target="../media/image83.png"/><Relationship Id="rId5" Type="http://schemas.openxmlformats.org/officeDocument/2006/relationships/image" Target="../media/image84.png"/><Relationship Id="rId6" Type="http://schemas.openxmlformats.org/officeDocument/2006/relationships/image" Target="../media/image86.png"/><Relationship Id="rId7" Type="http://schemas.openxmlformats.org/officeDocument/2006/relationships/image" Target="../media/image7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1.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7.png"/><Relationship Id="rId4" Type="http://schemas.openxmlformats.org/officeDocument/2006/relationships/image" Target="../media/image46.png"/><Relationship Id="rId5" Type="http://schemas.openxmlformats.org/officeDocument/2006/relationships/image" Target="../media/image88.png"/><Relationship Id="rId6" Type="http://schemas.openxmlformats.org/officeDocument/2006/relationships/image" Target="../media/image82.png"/><Relationship Id="rId7" Type="http://schemas.openxmlformats.org/officeDocument/2006/relationships/image" Target="../media/image40.png"/><Relationship Id="rId8"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png"/><Relationship Id="rId4" Type="http://schemas.openxmlformats.org/officeDocument/2006/relationships/image" Target="../media/image21.png"/><Relationship Id="rId10" Type="http://schemas.openxmlformats.org/officeDocument/2006/relationships/image" Target="../media/image66.png"/><Relationship Id="rId9" Type="http://schemas.openxmlformats.org/officeDocument/2006/relationships/hyperlink" Target="https://youtu.be/aBE-WQPBAUQ" TargetMode="External"/><Relationship Id="rId5" Type="http://schemas.openxmlformats.org/officeDocument/2006/relationships/image" Target="../media/image25.png"/><Relationship Id="rId6" Type="http://schemas.openxmlformats.org/officeDocument/2006/relationships/image" Target="../media/image27.png"/><Relationship Id="rId7" Type="http://schemas.openxmlformats.org/officeDocument/2006/relationships/hyperlink" Target="https://youtu.be/aBE-WQPBAUQ" TargetMode="External"/><Relationship Id="rId8"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g3fa818d90bb_0_81"/>
          <p:cNvPicPr preferRelativeResize="0"/>
          <p:nvPr/>
        </p:nvPicPr>
        <p:blipFill rotWithShape="1">
          <a:blip r:embed="rId3">
            <a:alphaModFix/>
          </a:blip>
          <a:srcRect b="0" l="0" r="0" t="0"/>
          <a:stretch/>
        </p:blipFill>
        <p:spPr>
          <a:xfrm>
            <a:off x="478800" y="2700000"/>
            <a:ext cx="2068605" cy="2096336"/>
          </a:xfrm>
          <a:prstGeom prst="rect">
            <a:avLst/>
          </a:prstGeom>
          <a:noFill/>
          <a:ln>
            <a:noFill/>
          </a:ln>
        </p:spPr>
      </p:pic>
      <p:pic>
        <p:nvPicPr>
          <p:cNvPr id="141" name="Google Shape;141;g3fa818d90bb_0_81"/>
          <p:cNvPicPr preferRelativeResize="0"/>
          <p:nvPr/>
        </p:nvPicPr>
        <p:blipFill rotWithShape="1">
          <a:blip r:embed="rId4">
            <a:alphaModFix/>
          </a:blip>
          <a:srcRect b="0" l="0" r="0" t="0"/>
          <a:stretch/>
        </p:blipFill>
        <p:spPr>
          <a:xfrm>
            <a:off x="2825998" y="1945355"/>
            <a:ext cx="4588076" cy="3247870"/>
          </a:xfrm>
          <a:prstGeom prst="rect">
            <a:avLst/>
          </a:prstGeom>
          <a:noFill/>
          <a:ln>
            <a:noFill/>
          </a:ln>
        </p:spPr>
      </p:pic>
      <p:sp>
        <p:nvSpPr>
          <p:cNvPr id="142" name="Google Shape;142;g3fa818d90bb_0_81"/>
          <p:cNvSpPr txBox="1"/>
          <p:nvPr/>
        </p:nvSpPr>
        <p:spPr>
          <a:xfrm>
            <a:off x="3656000" y="2736300"/>
            <a:ext cx="31782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800" u="none" cap="none" strike="noStrike">
                <a:solidFill>
                  <a:srgbClr val="241A42"/>
                </a:solidFill>
                <a:latin typeface="Poppins ExtraLight"/>
                <a:ea typeface="Poppins ExtraLight"/>
                <a:cs typeface="Poppins ExtraLight"/>
                <a:sym typeface="Poppins ExtraLight"/>
              </a:rPr>
              <a:t> </a:t>
            </a:r>
            <a:r>
              <a:rPr b="1" lang="en-GB" sz="2600">
                <a:solidFill>
                  <a:srgbClr val="241A42"/>
                </a:solidFill>
                <a:latin typeface="Poppins Light"/>
                <a:ea typeface="Poppins Light"/>
                <a:cs typeface="Poppins Light"/>
                <a:sym typeface="Poppins Light"/>
              </a:rPr>
              <a:t>Problems, problem-solvers and solutions … </a:t>
            </a:r>
            <a:endParaRPr b="0" i="0" sz="2000" u="none" cap="none" strike="noStrike">
              <a:solidFill>
                <a:srgbClr val="241A42"/>
              </a:solidFill>
              <a:latin typeface="Poppins ExtraLight"/>
              <a:ea typeface="Poppins ExtraLight"/>
              <a:cs typeface="Poppins ExtraLight"/>
              <a:sym typeface="Poppins ExtraLight"/>
            </a:endParaRPr>
          </a:p>
        </p:txBody>
      </p:sp>
      <p:sp>
        <p:nvSpPr>
          <p:cNvPr id="143" name="Google Shape;143;g3fa818d90bb_0_81"/>
          <p:cNvSpPr txBox="1"/>
          <p:nvPr/>
        </p:nvSpPr>
        <p:spPr>
          <a:xfrm>
            <a:off x="478800" y="399600"/>
            <a:ext cx="7163100" cy="144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en-GB" sz="4400" u="none" cap="none" strike="noStrike">
                <a:solidFill>
                  <a:srgbClr val="241A42"/>
                </a:solidFill>
                <a:latin typeface="Poppins"/>
                <a:ea typeface="Poppins"/>
                <a:cs typeface="Poppins"/>
                <a:sym typeface="Poppins"/>
              </a:rPr>
              <a:t>Climate Change Club</a:t>
            </a:r>
            <a:endParaRPr/>
          </a:p>
          <a:p>
            <a:pPr indent="0" lvl="0" marL="0" marR="0" rtl="0" algn="l">
              <a:spcBef>
                <a:spcPts val="0"/>
              </a:spcBef>
              <a:spcAft>
                <a:spcPts val="0"/>
              </a:spcAft>
              <a:buNone/>
            </a:pPr>
            <a:r>
              <a:rPr lang="en-GB" sz="4400">
                <a:solidFill>
                  <a:srgbClr val="241A42"/>
                </a:solidFill>
                <a:latin typeface="Poppins"/>
                <a:ea typeface="Poppins"/>
                <a:cs typeface="Poppins"/>
                <a:sym typeface="Poppins"/>
              </a:rPr>
              <a:t>in a Box</a:t>
            </a:r>
            <a:endParaRPr sz="4400">
              <a:solidFill>
                <a:srgbClr val="241A42"/>
              </a:solidFill>
              <a:latin typeface="Poppins"/>
              <a:ea typeface="Poppins"/>
              <a:cs typeface="Poppins"/>
              <a:sym typeface="Poppins"/>
            </a:endParaRPr>
          </a:p>
        </p:txBody>
      </p:sp>
      <p:sp>
        <p:nvSpPr>
          <p:cNvPr id="144" name="Google Shape;144;g3fa818d90bb_0_81"/>
          <p:cNvSpPr txBox="1"/>
          <p:nvPr/>
        </p:nvSpPr>
        <p:spPr>
          <a:xfrm>
            <a:off x="2667000" y="6273726"/>
            <a:ext cx="49080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Version for Ambassador-led sessions.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grpSp>
        <p:nvGrpSpPr>
          <p:cNvPr id="150" name="Google Shape;150;p2"/>
          <p:cNvGrpSpPr/>
          <p:nvPr/>
        </p:nvGrpSpPr>
        <p:grpSpPr>
          <a:xfrm>
            <a:off x="9187510" y="-592329"/>
            <a:ext cx="3985311" cy="4144852"/>
            <a:chOff x="9187510" y="-592329"/>
            <a:chExt cx="3985311" cy="4144852"/>
          </a:xfrm>
        </p:grpSpPr>
        <p:pic>
          <p:nvPicPr>
            <p:cNvPr id="151" name="Google Shape;151;p2"/>
            <p:cNvPicPr preferRelativeResize="0"/>
            <p:nvPr/>
          </p:nvPicPr>
          <p:blipFill rotWithShape="1">
            <a:blip r:embed="rId3">
              <a:alphaModFix/>
            </a:blip>
            <a:srcRect b="0" l="0" r="0" t="0"/>
            <a:stretch/>
          </p:blipFill>
          <p:spPr>
            <a:xfrm rot="-1817593">
              <a:off x="10005427" y="783748"/>
              <a:ext cx="1637209" cy="1637209"/>
            </a:xfrm>
            <a:prstGeom prst="rect">
              <a:avLst/>
            </a:prstGeom>
            <a:noFill/>
            <a:ln>
              <a:noFill/>
            </a:ln>
            <a:effectLst>
              <a:outerShdw blurRad="50800" rotWithShape="0" algn="tl" dir="2700000" dist="38100">
                <a:srgbClr val="000000">
                  <a:alpha val="40000"/>
                </a:srgbClr>
              </a:outerShdw>
            </a:effectLst>
          </p:spPr>
        </p:pic>
        <p:pic>
          <p:nvPicPr>
            <p:cNvPr descr="A picture containing text, sign&#10;&#10;Description automatically generated" id="152" name="Google Shape;152;p2"/>
            <p:cNvPicPr preferRelativeResize="0"/>
            <p:nvPr/>
          </p:nvPicPr>
          <p:blipFill rotWithShape="1">
            <a:blip r:embed="rId4">
              <a:alphaModFix/>
            </a:blip>
            <a:srcRect b="0" l="0" r="0" t="0"/>
            <a:stretch/>
          </p:blipFill>
          <p:spPr>
            <a:xfrm rot="1697032">
              <a:off x="10432466" y="-214201"/>
              <a:ext cx="2133600" cy="2133600"/>
            </a:xfrm>
            <a:prstGeom prst="rect">
              <a:avLst/>
            </a:prstGeom>
            <a:noFill/>
            <a:ln>
              <a:noFill/>
            </a:ln>
            <a:effectLst>
              <a:outerShdw blurRad="50800" rotWithShape="0" algn="tl" dir="2700000" dist="38100">
                <a:srgbClr val="000000">
                  <a:alpha val="40000"/>
                </a:srgbClr>
              </a:outerShdw>
            </a:effectLst>
          </p:spPr>
        </p:pic>
        <p:pic>
          <p:nvPicPr>
            <p:cNvPr id="153" name="Google Shape;153;p2"/>
            <p:cNvPicPr preferRelativeResize="0"/>
            <p:nvPr/>
          </p:nvPicPr>
          <p:blipFill rotWithShape="1">
            <a:blip r:embed="rId5">
              <a:alphaModFix/>
            </a:blip>
            <a:srcRect b="0" l="0" r="0" t="0"/>
            <a:stretch/>
          </p:blipFill>
          <p:spPr>
            <a:xfrm rot="-1817593">
              <a:off x="10646766" y="1026467"/>
              <a:ext cx="2133600" cy="2133600"/>
            </a:xfrm>
            <a:prstGeom prst="rect">
              <a:avLst/>
            </a:prstGeom>
            <a:noFill/>
            <a:ln>
              <a:noFill/>
            </a:ln>
            <a:effectLst>
              <a:outerShdw blurRad="50800" rotWithShape="0" algn="tl" dir="2700000" dist="38100">
                <a:srgbClr val="000000">
                  <a:alpha val="40000"/>
                </a:srgbClr>
              </a:outerShdw>
            </a:effectLst>
          </p:spPr>
        </p:pic>
        <p:pic>
          <p:nvPicPr>
            <p:cNvPr id="154" name="Google Shape;154;p2"/>
            <p:cNvPicPr preferRelativeResize="0"/>
            <p:nvPr/>
          </p:nvPicPr>
          <p:blipFill rotWithShape="1">
            <a:blip r:embed="rId6">
              <a:alphaModFix/>
            </a:blip>
            <a:srcRect b="0" l="0" r="0" t="50000"/>
            <a:stretch/>
          </p:blipFill>
          <p:spPr>
            <a:xfrm>
              <a:off x="9187510" y="1061"/>
              <a:ext cx="2133600" cy="1066802"/>
            </a:xfrm>
            <a:prstGeom prst="rect">
              <a:avLst/>
            </a:prstGeom>
            <a:noFill/>
            <a:ln>
              <a:noFill/>
            </a:ln>
            <a:effectLst>
              <a:outerShdw blurRad="50800" rotWithShape="0" algn="tl" dir="2700000" dist="38100">
                <a:srgbClr val="000000">
                  <a:alpha val="40000"/>
                </a:srgbClr>
              </a:outerShdw>
            </a:effectLst>
          </p:spPr>
        </p:pic>
      </p:grpSp>
      <p:pic>
        <p:nvPicPr>
          <p:cNvPr id="155" name="Google Shape;155;p2"/>
          <p:cNvPicPr preferRelativeResize="0"/>
          <p:nvPr/>
        </p:nvPicPr>
        <p:blipFill rotWithShape="1">
          <a:blip r:embed="rId7">
            <a:alphaModFix/>
          </a:blip>
          <a:srcRect b="0" l="0" r="0" t="0"/>
          <a:stretch/>
        </p:blipFill>
        <p:spPr>
          <a:xfrm>
            <a:off x="9805737" y="5510626"/>
            <a:ext cx="2036588" cy="1105189"/>
          </a:xfrm>
          <a:prstGeom prst="rect">
            <a:avLst/>
          </a:prstGeom>
          <a:noFill/>
          <a:ln>
            <a:noFill/>
          </a:ln>
        </p:spPr>
      </p:pic>
      <p:sp>
        <p:nvSpPr>
          <p:cNvPr id="156" name="Google Shape;156;p2"/>
          <p:cNvSpPr/>
          <p:nvPr/>
        </p:nvSpPr>
        <p:spPr>
          <a:xfrm>
            <a:off x="0" y="1"/>
            <a:ext cx="980501"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sp>
        <p:nvSpPr>
          <p:cNvPr id="157" name="Google Shape;157;p2"/>
          <p:cNvSpPr txBox="1"/>
          <p:nvPr/>
        </p:nvSpPr>
        <p:spPr>
          <a:xfrm rot="-5400000">
            <a:off x="-2378436" y="2781045"/>
            <a:ext cx="5737373"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4"/>
              </a:buClr>
              <a:buSzPts val="4400"/>
              <a:buFont typeface="Poppins Light"/>
              <a:buNone/>
            </a:pPr>
            <a:r>
              <a:rPr b="0" i="0" lang="en-GB" sz="4400" u="none" cap="none" strike="noStrike">
                <a:solidFill>
                  <a:schemeClr val="accent4"/>
                </a:solidFill>
                <a:latin typeface="Poppins Light"/>
                <a:ea typeface="Poppins Light"/>
                <a:cs typeface="Poppins Light"/>
                <a:sym typeface="Poppins Light"/>
              </a:rPr>
              <a:t>Session summary</a:t>
            </a:r>
            <a:endParaRPr b="0" i="0" sz="1800" u="none" cap="none" strike="noStrike">
              <a:solidFill>
                <a:schemeClr val="dk1"/>
              </a:solidFill>
              <a:latin typeface="Poppins Light"/>
              <a:ea typeface="Poppins Light"/>
              <a:cs typeface="Poppins Light"/>
              <a:sym typeface="Poppins Light"/>
            </a:endParaRPr>
          </a:p>
        </p:txBody>
      </p:sp>
      <p:sp>
        <p:nvSpPr>
          <p:cNvPr id="158" name="Google Shape;158;p2"/>
          <p:cNvSpPr txBox="1"/>
          <p:nvPr/>
        </p:nvSpPr>
        <p:spPr>
          <a:xfrm>
            <a:off x="1074945" y="387123"/>
            <a:ext cx="9179400" cy="6187800"/>
          </a:xfrm>
          <a:prstGeom prst="rect">
            <a:avLst/>
          </a:prstGeom>
          <a:noFill/>
          <a:ln>
            <a:noFill/>
          </a:ln>
        </p:spPr>
        <p:txBody>
          <a:bodyPr anchorCtr="0" anchor="t" bIns="45700" lIns="91425" spcFirstLastPara="1" rIns="91425" wrap="square" tIns="45700">
            <a:spAutoFit/>
          </a:bodyPr>
          <a:lstStyle/>
          <a:p>
            <a:pPr indent="-228600" lvl="0" marL="342900" marR="0" rtl="0" algn="l">
              <a:lnSpc>
                <a:spcPct val="100000"/>
              </a:lnSpc>
              <a:spcBef>
                <a:spcPts val="0"/>
              </a:spcBef>
              <a:spcAft>
                <a:spcPts val="0"/>
              </a:spcAft>
              <a:buClr>
                <a:srgbClr val="000000"/>
              </a:buClr>
              <a:buSzPts val="1800"/>
              <a:buFont typeface="Arial"/>
              <a:buNone/>
            </a:pPr>
            <a:r>
              <a:rPr b="1" i="0" lang="en-GB" sz="1800" u="none" cap="none" strike="noStrike">
                <a:solidFill>
                  <a:srgbClr val="241A42"/>
                </a:solidFill>
                <a:latin typeface="Poppins"/>
                <a:ea typeface="Poppins"/>
                <a:cs typeface="Poppins"/>
                <a:sym typeface="Poppins"/>
              </a:rPr>
              <a:t>Learning Objective:</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a:ea typeface="Poppins"/>
                <a:cs typeface="Poppins"/>
                <a:sym typeface="Poppins"/>
              </a:rPr>
              <a:t>I can … think of one climate change problem … and</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a:ea typeface="Poppins"/>
                <a:cs typeface="Poppins"/>
                <a:sym typeface="Poppins"/>
              </a:rPr>
              <a:t>I know …. there are lots of solutions, and lots of people need to get involved … and I’m part of the jigsaw puzzle of solutions. </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241A42"/>
              </a:solidFill>
              <a:latin typeface="Poppins"/>
              <a:ea typeface="Poppins"/>
              <a:cs typeface="Poppins"/>
              <a:sym typeface="Poppins"/>
            </a:endParaRPr>
          </a:p>
          <a:p>
            <a:pPr indent="-228600" lvl="0" marL="342900" marR="0" rtl="0" algn="l">
              <a:lnSpc>
                <a:spcPct val="100000"/>
              </a:lnSpc>
              <a:spcBef>
                <a:spcPts val="0"/>
              </a:spcBef>
              <a:spcAft>
                <a:spcPts val="0"/>
              </a:spcAft>
              <a:buClr>
                <a:srgbClr val="000000"/>
              </a:buClr>
              <a:buSzPts val="1800"/>
              <a:buFont typeface="Arial"/>
              <a:buNone/>
            </a:pPr>
            <a:r>
              <a:rPr b="1" i="0" lang="en-GB" sz="1800" u="none" cap="none" strike="noStrike">
                <a:solidFill>
                  <a:srgbClr val="241A42"/>
                </a:solidFill>
                <a:latin typeface="Poppins"/>
                <a:ea typeface="Poppins"/>
                <a:cs typeface="Poppins"/>
                <a:sym typeface="Poppins"/>
              </a:rPr>
              <a:t>Resources needed (Ambassador):</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Bag of 4 items - explaining who you are.</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Sand-timer.</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Long length of wool.</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241A42"/>
              </a:solidFill>
              <a:latin typeface="Poppins Light"/>
              <a:ea typeface="Poppins Light"/>
              <a:cs typeface="Poppins Light"/>
              <a:sym typeface="Poppins Light"/>
            </a:endParaRPr>
          </a:p>
          <a:p>
            <a:pPr indent="-228600" lvl="0" marL="342900" marR="0" rtl="0" algn="l">
              <a:lnSpc>
                <a:spcPct val="100000"/>
              </a:lnSpc>
              <a:spcBef>
                <a:spcPts val="0"/>
              </a:spcBef>
              <a:spcAft>
                <a:spcPts val="0"/>
              </a:spcAft>
              <a:buClr>
                <a:srgbClr val="000000"/>
              </a:buClr>
              <a:buSzPts val="1800"/>
              <a:buFont typeface="Arial"/>
              <a:buNone/>
            </a:pPr>
            <a:r>
              <a:rPr b="1" i="0" lang="en-GB" sz="1800" u="none" cap="none" strike="noStrike">
                <a:solidFill>
                  <a:srgbClr val="241A42"/>
                </a:solidFill>
                <a:latin typeface="Poppins"/>
                <a:ea typeface="Poppins"/>
                <a:cs typeface="Poppins"/>
                <a:sym typeface="Poppins"/>
              </a:rPr>
              <a:t>Resources needed (School):</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8 A4 sheets of scrap paper … from the recycling bin!</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White board – at front and /or individual white boards.</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Print outs of the blank ‘jigsaw puzzle’ + pens.</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Pens / pencils for everyone.</a:t>
            </a:r>
            <a:endParaRPr b="0" i="0" sz="1800" u="none" cap="none" strike="noStrike">
              <a:solidFill>
                <a:schemeClr val="dk1"/>
              </a:solidFill>
              <a:latin typeface="Poppins Light"/>
              <a:ea typeface="Poppins Light"/>
              <a:cs typeface="Poppins Light"/>
              <a:sym typeface="Poppins Light"/>
            </a:endParaRPr>
          </a:p>
          <a:p>
            <a:pPr indent="-228600" lvl="0" marL="34290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241A42"/>
              </a:solidFill>
              <a:latin typeface="Poppins Light"/>
              <a:ea typeface="Poppins Light"/>
              <a:cs typeface="Poppins Light"/>
              <a:sym typeface="Poppins Light"/>
            </a:endParaRPr>
          </a:p>
          <a:p>
            <a:pPr indent="-228600" lvl="0" marL="342900" marR="0" rtl="0" algn="l">
              <a:lnSpc>
                <a:spcPct val="100000"/>
              </a:lnSpc>
              <a:spcBef>
                <a:spcPts val="0"/>
              </a:spcBef>
              <a:spcAft>
                <a:spcPts val="0"/>
              </a:spcAft>
              <a:buClr>
                <a:srgbClr val="000000"/>
              </a:buClr>
              <a:buSzPts val="1800"/>
              <a:buFont typeface="Arial"/>
              <a:buNone/>
            </a:pPr>
            <a:r>
              <a:rPr b="1" i="0" lang="en-GB" sz="1800" u="none" cap="none" strike="noStrike">
                <a:solidFill>
                  <a:srgbClr val="241A42"/>
                </a:solidFill>
                <a:latin typeface="Poppins"/>
                <a:ea typeface="Poppins"/>
                <a:cs typeface="Poppins"/>
                <a:sym typeface="Poppins"/>
              </a:rPr>
              <a:t>Take away ‘ACTION’:</a:t>
            </a:r>
            <a:endParaRPr b="1" i="0" sz="1800" u="none" cap="none" strike="noStrike">
              <a:solidFill>
                <a:schemeClr val="dk1"/>
              </a:solidFill>
              <a:latin typeface="Poppins"/>
              <a:ea typeface="Poppins"/>
              <a:cs typeface="Poppins"/>
              <a:sym typeface="Poppins"/>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Put up your jigsaw puzzle at home – on your fridge, on your bathroom mirror?</a:t>
            </a:r>
            <a:endParaRPr b="0" i="0" sz="14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Light"/>
                <a:ea typeface="Poppins Light"/>
                <a:cs typeface="Poppins Light"/>
                <a:sym typeface="Poppins Light"/>
              </a:rPr>
              <a:t>Choose ONE climate action from your jigsaw that YOU can do this week. </a:t>
            </a:r>
            <a:endParaRPr b="1" i="0" sz="1800" u="none" cap="none" strike="noStrike">
              <a:solidFill>
                <a:srgbClr val="241A42"/>
              </a:solidFill>
              <a:latin typeface="Poppins Light"/>
              <a:ea typeface="Poppins Light"/>
              <a:cs typeface="Poppins Light"/>
              <a:sym typeface="Poppins Light"/>
            </a:endParaRPr>
          </a:p>
          <a:p>
            <a:pPr indent="-228600" lvl="0" marL="34290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241A42"/>
              </a:solidFill>
              <a:latin typeface="Poppins Light"/>
              <a:ea typeface="Poppins Light"/>
              <a:cs typeface="Poppins Light"/>
              <a:sym typeface="Poppins Light"/>
            </a:endParaRPr>
          </a:p>
          <a:p>
            <a:pPr indent="-228600" lvl="0" marL="342900" marR="0" rtl="0" algn="l">
              <a:lnSpc>
                <a:spcPct val="100000"/>
              </a:lnSpc>
              <a:spcBef>
                <a:spcPts val="0"/>
              </a:spcBef>
              <a:spcAft>
                <a:spcPts val="0"/>
              </a:spcAft>
              <a:buClr>
                <a:srgbClr val="000000"/>
              </a:buClr>
              <a:buSzPts val="1800"/>
              <a:buFont typeface="Arial"/>
              <a:buNone/>
            </a:pPr>
            <a:r>
              <a:rPr b="1" i="0" lang="en-GB" sz="1800" u="none" cap="none" strike="noStrike">
                <a:solidFill>
                  <a:srgbClr val="241A42"/>
                </a:solidFill>
                <a:latin typeface="Poppins"/>
                <a:ea typeface="Poppins"/>
                <a:cs typeface="Poppins"/>
                <a:sym typeface="Poppins"/>
              </a:rPr>
              <a:t>Link:</a:t>
            </a:r>
            <a:endParaRPr b="1" i="0" sz="1800" u="none" cap="none" strike="noStrike">
              <a:solidFill>
                <a:schemeClr val="dk1"/>
              </a:solidFill>
              <a:latin typeface="Poppins Light"/>
              <a:ea typeface="Poppins Light"/>
              <a:cs typeface="Poppins Light"/>
              <a:sym typeface="Poppins Light"/>
            </a:endParaRPr>
          </a:p>
          <a:p>
            <a:pPr indent="-228600" lvl="0" marL="342900" marR="0" rtl="0" algn="l">
              <a:lnSpc>
                <a:spcPct val="100000"/>
              </a:lnSpc>
              <a:spcBef>
                <a:spcPts val="0"/>
              </a:spcBef>
              <a:spcAft>
                <a:spcPts val="0"/>
              </a:spcAft>
              <a:buClr>
                <a:srgbClr val="000000"/>
              </a:buClr>
              <a:buSzPts val="1800"/>
              <a:buFont typeface="Arial"/>
              <a:buNone/>
            </a:pPr>
            <a:r>
              <a:rPr lang="en-GB" sz="1800" u="sng">
                <a:solidFill>
                  <a:srgbClr val="241A42"/>
                </a:solidFill>
                <a:latin typeface="Poppins"/>
                <a:ea typeface="Poppins"/>
                <a:cs typeface="Poppins"/>
                <a:sym typeface="Poppins"/>
              </a:rPr>
              <a:t>https://www.youtube.com/watch?v=PECyAWqTgtc</a:t>
            </a:r>
            <a:endParaRPr b="0" i="0" sz="1800" u="none" cap="none" strike="noStrike">
              <a:solidFill>
                <a:srgbClr val="241A42"/>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grpSp>
        <p:nvGrpSpPr>
          <p:cNvPr id="164" name="Google Shape;164;p3"/>
          <p:cNvGrpSpPr/>
          <p:nvPr/>
        </p:nvGrpSpPr>
        <p:grpSpPr>
          <a:xfrm>
            <a:off x="9187510" y="-592329"/>
            <a:ext cx="3985311" cy="4144852"/>
            <a:chOff x="9187510" y="-592329"/>
            <a:chExt cx="3985311" cy="4144852"/>
          </a:xfrm>
        </p:grpSpPr>
        <p:pic>
          <p:nvPicPr>
            <p:cNvPr id="165" name="Google Shape;165;p3"/>
            <p:cNvPicPr preferRelativeResize="0"/>
            <p:nvPr/>
          </p:nvPicPr>
          <p:blipFill rotWithShape="1">
            <a:blip r:embed="rId3">
              <a:alphaModFix/>
            </a:blip>
            <a:srcRect b="0" l="0" r="0" t="0"/>
            <a:stretch/>
          </p:blipFill>
          <p:spPr>
            <a:xfrm rot="-1817593">
              <a:off x="10005427" y="783748"/>
              <a:ext cx="1637209" cy="1637209"/>
            </a:xfrm>
            <a:prstGeom prst="rect">
              <a:avLst/>
            </a:prstGeom>
            <a:noFill/>
            <a:ln>
              <a:noFill/>
            </a:ln>
            <a:effectLst>
              <a:outerShdw blurRad="50800" rotWithShape="0" algn="tl" dir="2700000" dist="38100">
                <a:srgbClr val="000000">
                  <a:alpha val="40000"/>
                </a:srgbClr>
              </a:outerShdw>
            </a:effectLst>
          </p:spPr>
        </p:pic>
        <p:pic>
          <p:nvPicPr>
            <p:cNvPr descr="A picture containing text, sign&#10;&#10;Description automatically generated" id="166" name="Google Shape;166;p3"/>
            <p:cNvPicPr preferRelativeResize="0"/>
            <p:nvPr/>
          </p:nvPicPr>
          <p:blipFill rotWithShape="1">
            <a:blip r:embed="rId4">
              <a:alphaModFix/>
            </a:blip>
            <a:srcRect b="0" l="0" r="0" t="0"/>
            <a:stretch/>
          </p:blipFill>
          <p:spPr>
            <a:xfrm rot="1697032">
              <a:off x="10432466" y="-214201"/>
              <a:ext cx="2133600" cy="2133600"/>
            </a:xfrm>
            <a:prstGeom prst="rect">
              <a:avLst/>
            </a:prstGeom>
            <a:noFill/>
            <a:ln>
              <a:noFill/>
            </a:ln>
            <a:effectLst>
              <a:outerShdw blurRad="50800" rotWithShape="0" algn="tl" dir="2700000" dist="38100">
                <a:srgbClr val="000000">
                  <a:alpha val="40000"/>
                </a:srgbClr>
              </a:outerShdw>
            </a:effectLst>
          </p:spPr>
        </p:pic>
        <p:pic>
          <p:nvPicPr>
            <p:cNvPr id="167" name="Google Shape;167;p3"/>
            <p:cNvPicPr preferRelativeResize="0"/>
            <p:nvPr/>
          </p:nvPicPr>
          <p:blipFill rotWithShape="1">
            <a:blip r:embed="rId5">
              <a:alphaModFix/>
            </a:blip>
            <a:srcRect b="0" l="0" r="0" t="0"/>
            <a:stretch/>
          </p:blipFill>
          <p:spPr>
            <a:xfrm rot="-1817593">
              <a:off x="10646766" y="1026467"/>
              <a:ext cx="2133600" cy="2133600"/>
            </a:xfrm>
            <a:prstGeom prst="rect">
              <a:avLst/>
            </a:prstGeom>
            <a:noFill/>
            <a:ln>
              <a:noFill/>
            </a:ln>
            <a:effectLst>
              <a:outerShdw blurRad="50800" rotWithShape="0" algn="tl" dir="2700000" dist="38100">
                <a:srgbClr val="000000">
                  <a:alpha val="40000"/>
                </a:srgbClr>
              </a:outerShdw>
            </a:effectLst>
          </p:spPr>
        </p:pic>
        <p:pic>
          <p:nvPicPr>
            <p:cNvPr id="168" name="Google Shape;168;p3"/>
            <p:cNvPicPr preferRelativeResize="0"/>
            <p:nvPr/>
          </p:nvPicPr>
          <p:blipFill rotWithShape="1">
            <a:blip r:embed="rId6">
              <a:alphaModFix/>
            </a:blip>
            <a:srcRect b="0" l="0" r="0" t="50000"/>
            <a:stretch/>
          </p:blipFill>
          <p:spPr>
            <a:xfrm>
              <a:off x="9187510" y="1061"/>
              <a:ext cx="2133600" cy="1066802"/>
            </a:xfrm>
            <a:prstGeom prst="rect">
              <a:avLst/>
            </a:prstGeom>
            <a:noFill/>
            <a:ln>
              <a:noFill/>
            </a:ln>
            <a:effectLst>
              <a:outerShdw blurRad="50800" rotWithShape="0" algn="tl" dir="2700000" dist="38100">
                <a:srgbClr val="000000">
                  <a:alpha val="40000"/>
                </a:srgbClr>
              </a:outerShdw>
            </a:effectLst>
          </p:spPr>
        </p:pic>
      </p:grpSp>
      <p:pic>
        <p:nvPicPr>
          <p:cNvPr id="169" name="Google Shape;169;p3"/>
          <p:cNvPicPr preferRelativeResize="0"/>
          <p:nvPr/>
        </p:nvPicPr>
        <p:blipFill rotWithShape="1">
          <a:blip r:embed="rId7">
            <a:alphaModFix/>
          </a:blip>
          <a:srcRect b="0" l="0" r="0" t="0"/>
          <a:stretch/>
        </p:blipFill>
        <p:spPr>
          <a:xfrm>
            <a:off x="9805737" y="5510626"/>
            <a:ext cx="2036588" cy="1105189"/>
          </a:xfrm>
          <a:prstGeom prst="rect">
            <a:avLst/>
          </a:prstGeom>
          <a:noFill/>
          <a:ln>
            <a:noFill/>
          </a:ln>
        </p:spPr>
      </p:pic>
      <p:sp>
        <p:nvSpPr>
          <p:cNvPr id="170" name="Google Shape;170;p3"/>
          <p:cNvSpPr txBox="1"/>
          <p:nvPr/>
        </p:nvSpPr>
        <p:spPr>
          <a:xfrm>
            <a:off x="1330560" y="482599"/>
            <a:ext cx="9959492" cy="61862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1800"/>
              <a:buFont typeface="Poppins"/>
              <a:buNone/>
            </a:pPr>
            <a:r>
              <a:rPr b="1" i="0" lang="en-GB" sz="1800" u="none" cap="none" strike="noStrike">
                <a:solidFill>
                  <a:srgbClr val="241A42"/>
                </a:solidFill>
                <a:latin typeface="Poppins"/>
                <a:ea typeface="Poppins"/>
                <a:cs typeface="Poppins"/>
                <a:sym typeface="Poppins"/>
              </a:rPr>
              <a:t>Flow of the session: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241A42"/>
              </a:buClr>
              <a:buSzPts val="1800"/>
              <a:buFont typeface="Poppins"/>
              <a:buNone/>
            </a:pPr>
            <a:r>
              <a:rPr b="0" i="0" lang="en-GB" sz="1800" u="none" cap="none" strike="noStrike">
                <a:solidFill>
                  <a:srgbClr val="241A42"/>
                </a:solidFill>
                <a:latin typeface="Poppins"/>
                <a:ea typeface="Poppins"/>
                <a:cs typeface="Poppins"/>
                <a:sym typeface="Poppins"/>
              </a:rPr>
              <a:t>Your YCW ambassador – What’s in my bag + group expectations (3 mins)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241A42"/>
              </a:buClr>
              <a:buSzPts val="1800"/>
              <a:buFont typeface="Poppins"/>
              <a:buNone/>
            </a:pPr>
            <a:r>
              <a:rPr b="0" i="0" lang="en-GB" sz="1800" u="none" cap="none" strike="noStrike">
                <a:solidFill>
                  <a:srgbClr val="241A42"/>
                </a:solidFill>
                <a:latin typeface="Poppins"/>
                <a:ea typeface="Poppins"/>
                <a:cs typeface="Poppins"/>
                <a:sym typeface="Poppins"/>
              </a:rPr>
              <a:t>Scrap paper intro (2 mins)</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241A42"/>
              </a:buClr>
              <a:buSzPts val="1800"/>
              <a:buFont typeface="Poppins"/>
              <a:buNone/>
            </a:pPr>
            <a:r>
              <a:rPr b="0" i="0" lang="en-GB" sz="1800" u="none" cap="none" strike="noStrike">
                <a:solidFill>
                  <a:srgbClr val="241A42"/>
                </a:solidFill>
                <a:latin typeface="Poppins"/>
                <a:ea typeface="Poppins"/>
                <a:cs typeface="Poppins"/>
                <a:sym typeface="Poppins"/>
              </a:rPr>
              <a:t>Looking after our planet needs teamwork – wool team ice breaker (8 mins)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241A42"/>
              </a:buClr>
              <a:buSzPts val="1800"/>
              <a:buFont typeface="Poppins"/>
              <a:buNone/>
            </a:pPr>
            <a:r>
              <a:rPr b="0" i="0" lang="en-GB" sz="1800" u="none" cap="none" strike="noStrike">
                <a:solidFill>
                  <a:srgbClr val="241A42"/>
                </a:solidFill>
                <a:latin typeface="Poppins"/>
                <a:ea typeface="Poppins"/>
                <a:cs typeface="Poppins"/>
                <a:sym typeface="Poppins"/>
              </a:rPr>
              <a:t>Problems / problem-solvers – (8 mins)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241A42"/>
              </a:buClr>
              <a:buSzPts val="1800"/>
              <a:buFont typeface="Poppins"/>
              <a:buNone/>
            </a:pPr>
            <a:r>
              <a:rPr b="0" i="0" lang="en-GB" sz="1800" u="none" cap="none" strike="noStrike">
                <a:solidFill>
                  <a:srgbClr val="241A42"/>
                </a:solidFill>
                <a:latin typeface="Poppins"/>
                <a:ea typeface="Poppins"/>
                <a:cs typeface="Poppins"/>
                <a:sym typeface="Poppins"/>
              </a:rPr>
              <a:t>Who can help solve the climate change problem? (3 mins)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241A42"/>
              </a:buClr>
              <a:buSzPts val="1800"/>
              <a:buFont typeface="Poppins"/>
              <a:buNone/>
            </a:pPr>
            <a:r>
              <a:rPr b="0" i="0" lang="en-GB" sz="1800" u="none" cap="none" strike="noStrike">
                <a:solidFill>
                  <a:srgbClr val="241A42"/>
                </a:solidFill>
                <a:latin typeface="Poppins"/>
                <a:ea typeface="Poppins"/>
                <a:cs typeface="Poppins"/>
                <a:sym typeface="Poppins"/>
              </a:rPr>
              <a:t>Seaweed video and discussion (7 mins)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241A42"/>
              </a:buClr>
              <a:buSzPts val="1800"/>
              <a:buFont typeface="Poppins"/>
              <a:buNone/>
            </a:pPr>
            <a:r>
              <a:rPr b="0" i="0" lang="en-GB" sz="1800" u="none" cap="none" strike="noStrike">
                <a:solidFill>
                  <a:srgbClr val="241A42"/>
                </a:solidFill>
                <a:latin typeface="Poppins"/>
                <a:ea typeface="Poppins"/>
                <a:cs typeface="Poppins"/>
                <a:sym typeface="Poppins"/>
              </a:rPr>
              <a:t>Stand up if … (2 mins)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a:ea typeface="Poppins"/>
                <a:cs typeface="Poppins"/>
                <a:sym typeface="Poppins"/>
              </a:rPr>
              <a:t>Fill in your ’climate action’ jigsaw (10 mins)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a:ea typeface="Poppins"/>
                <a:cs typeface="Poppins"/>
                <a:sym typeface="Poppins"/>
              </a:rPr>
              <a:t>Together we are stronger (2 mins)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a:ea typeface="Poppins"/>
                <a:cs typeface="Poppins"/>
                <a:sym typeface="Poppin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41A42"/>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241A42"/>
                </a:solidFill>
                <a:latin typeface="Poppins"/>
                <a:ea typeface="Poppins"/>
                <a:cs typeface="Poppins"/>
                <a:sym typeface="Poppins"/>
              </a:rPr>
              <a:t>Additional slides</a:t>
            </a:r>
            <a:endParaRPr b="0" i="0" sz="1400" u="none" cap="none" strike="noStrike">
              <a:solidFill>
                <a:srgbClr val="000000"/>
              </a:solidFill>
              <a:latin typeface="Arial"/>
              <a:ea typeface="Arial"/>
              <a:cs typeface="Arial"/>
              <a:sym typeface="Arial"/>
            </a:endParaRPr>
          </a:p>
        </p:txBody>
      </p:sp>
      <p:sp>
        <p:nvSpPr>
          <p:cNvPr id="171" name="Google Shape;171;p3"/>
          <p:cNvSpPr/>
          <p:nvPr/>
        </p:nvSpPr>
        <p:spPr>
          <a:xfrm>
            <a:off x="0" y="1"/>
            <a:ext cx="980501"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sp>
        <p:nvSpPr>
          <p:cNvPr id="172" name="Google Shape;172;p3"/>
          <p:cNvSpPr txBox="1"/>
          <p:nvPr/>
        </p:nvSpPr>
        <p:spPr>
          <a:xfrm rot="-5400000">
            <a:off x="-2378436" y="2781045"/>
            <a:ext cx="5737373"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4"/>
              </a:buClr>
              <a:buSzPts val="4400"/>
              <a:buFont typeface="Poppins Light"/>
              <a:buNone/>
            </a:pPr>
            <a:r>
              <a:rPr b="0" i="0" lang="en-GB" sz="4400" u="none" cap="none" strike="noStrike">
                <a:solidFill>
                  <a:schemeClr val="accent4"/>
                </a:solidFill>
                <a:latin typeface="Poppins Light"/>
                <a:ea typeface="Poppins Light"/>
                <a:cs typeface="Poppins Light"/>
                <a:sym typeface="Poppins Light"/>
              </a:rPr>
              <a:t>Session summary</a:t>
            </a:r>
            <a:endParaRPr b="0" i="0" sz="1800" u="none" cap="none" strike="noStrike">
              <a:solidFill>
                <a:schemeClr val="dk1"/>
              </a:solidFill>
              <a:latin typeface="Poppins Light"/>
              <a:ea typeface="Poppins Light"/>
              <a:cs typeface="Poppins Light"/>
              <a:sym typeface="Poppi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4"/>
          <p:cNvPicPr preferRelativeResize="0"/>
          <p:nvPr/>
        </p:nvPicPr>
        <p:blipFill rotWithShape="1">
          <a:blip r:embed="rId3">
            <a:alphaModFix/>
          </a:blip>
          <a:srcRect b="24987" l="0" r="11907" t="0"/>
          <a:stretch/>
        </p:blipFill>
        <p:spPr>
          <a:xfrm>
            <a:off x="8626042" y="3810000"/>
            <a:ext cx="3579488" cy="3048000"/>
          </a:xfrm>
          <a:prstGeom prst="rect">
            <a:avLst/>
          </a:prstGeom>
          <a:noFill/>
          <a:ln>
            <a:noFill/>
          </a:ln>
        </p:spPr>
      </p:pic>
      <p:pic>
        <p:nvPicPr>
          <p:cNvPr id="179" name="Google Shape;179;p4"/>
          <p:cNvPicPr preferRelativeResize="0"/>
          <p:nvPr/>
        </p:nvPicPr>
        <p:blipFill rotWithShape="1">
          <a:blip r:embed="rId4">
            <a:alphaModFix/>
          </a:blip>
          <a:srcRect b="0" l="35439" r="0" t="0"/>
          <a:stretch/>
        </p:blipFill>
        <p:spPr>
          <a:xfrm>
            <a:off x="0" y="2493120"/>
            <a:ext cx="2306373" cy="3572403"/>
          </a:xfrm>
          <a:prstGeom prst="rect">
            <a:avLst/>
          </a:prstGeom>
          <a:noFill/>
          <a:ln>
            <a:noFill/>
          </a:ln>
        </p:spPr>
      </p:pic>
      <p:sp>
        <p:nvSpPr>
          <p:cNvPr id="180" name="Google Shape;180;p4"/>
          <p:cNvSpPr txBox="1"/>
          <p:nvPr/>
        </p:nvSpPr>
        <p:spPr>
          <a:xfrm>
            <a:off x="4341027" y="973808"/>
            <a:ext cx="3449483" cy="87374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241A42"/>
              </a:buClr>
              <a:buSzPts val="4000"/>
              <a:buFont typeface="Arial"/>
              <a:buNone/>
            </a:pPr>
            <a:r>
              <a:rPr b="0" i="0" lang="en-GB" sz="3600" u="none" cap="none" strike="noStrike">
                <a:solidFill>
                  <a:srgbClr val="241A42"/>
                </a:solidFill>
                <a:latin typeface="Poppins Light"/>
                <a:ea typeface="Poppins Light"/>
                <a:cs typeface="Poppins Light"/>
                <a:sym typeface="Poppins Light"/>
              </a:rPr>
              <a:t>Your YCW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241A42"/>
              </a:buClr>
              <a:buSzPts val="4000"/>
              <a:buFont typeface="Arial"/>
              <a:buNone/>
            </a:pPr>
            <a:r>
              <a:rPr b="0" i="0" lang="en-GB" sz="3600" u="none" cap="none" strike="noStrike">
                <a:solidFill>
                  <a:srgbClr val="241A42"/>
                </a:solidFill>
                <a:latin typeface="Poppins Light"/>
                <a:ea typeface="Poppins Light"/>
                <a:cs typeface="Poppins Light"/>
                <a:sym typeface="Poppins Light"/>
              </a:rPr>
              <a:t>Ambassador!</a:t>
            </a:r>
            <a:endParaRPr b="0" i="0" sz="3600" u="none" cap="none" strike="noStrike">
              <a:solidFill>
                <a:schemeClr val="dk1"/>
              </a:solidFill>
              <a:latin typeface="Poppins Light"/>
              <a:ea typeface="Poppins Light"/>
              <a:cs typeface="Poppins Light"/>
              <a:sym typeface="Poppins Light"/>
            </a:endParaRPr>
          </a:p>
        </p:txBody>
      </p:sp>
      <p:sp>
        <p:nvSpPr>
          <p:cNvPr id="181" name="Google Shape;181;p4"/>
          <p:cNvSpPr/>
          <p:nvPr/>
        </p:nvSpPr>
        <p:spPr>
          <a:xfrm>
            <a:off x="4092575" y="696929"/>
            <a:ext cx="4006850" cy="1427503"/>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pic>
        <p:nvPicPr>
          <p:cNvPr id="182" name="Google Shape;182;p4"/>
          <p:cNvPicPr preferRelativeResize="0"/>
          <p:nvPr/>
        </p:nvPicPr>
        <p:blipFill rotWithShape="1">
          <a:blip r:embed="rId5">
            <a:alphaModFix/>
          </a:blip>
          <a:srcRect b="0" l="22046" r="0" t="13442"/>
          <a:stretch/>
        </p:blipFill>
        <p:spPr>
          <a:xfrm>
            <a:off x="-13530" y="0"/>
            <a:ext cx="2936839" cy="3260949"/>
          </a:xfrm>
          <a:prstGeom prst="rect">
            <a:avLst/>
          </a:prstGeom>
          <a:noFill/>
          <a:ln>
            <a:noFill/>
          </a:ln>
        </p:spPr>
      </p:pic>
      <p:pic>
        <p:nvPicPr>
          <p:cNvPr id="183" name="Google Shape;183;p4"/>
          <p:cNvPicPr preferRelativeResize="0"/>
          <p:nvPr/>
        </p:nvPicPr>
        <p:blipFill rotWithShape="1">
          <a:blip r:embed="rId6">
            <a:alphaModFix/>
          </a:blip>
          <a:srcRect b="0" l="0" r="26651" t="13538"/>
          <a:stretch/>
        </p:blipFill>
        <p:spPr>
          <a:xfrm>
            <a:off x="9268690" y="1"/>
            <a:ext cx="2936839" cy="3461844"/>
          </a:xfrm>
          <a:prstGeom prst="rect">
            <a:avLst/>
          </a:prstGeom>
          <a:noFill/>
          <a:ln>
            <a:noFill/>
          </a:ln>
        </p:spPr>
      </p:pic>
      <p:pic>
        <p:nvPicPr>
          <p:cNvPr descr="A person in a dirty shirt&#10;&#10;Description automatically generated" id="184" name="Google Shape;184;p4"/>
          <p:cNvPicPr preferRelativeResize="0"/>
          <p:nvPr/>
        </p:nvPicPr>
        <p:blipFill rotWithShape="1">
          <a:blip r:embed="rId7">
            <a:alphaModFix/>
          </a:blip>
          <a:srcRect b="7145" l="-8024" r="13054" t="0"/>
          <a:stretch/>
        </p:blipFill>
        <p:spPr>
          <a:xfrm>
            <a:off x="9674942" y="2241297"/>
            <a:ext cx="2530587" cy="2663212"/>
          </a:xfrm>
          <a:prstGeom prst="rect">
            <a:avLst/>
          </a:prstGeom>
          <a:noFill/>
          <a:ln>
            <a:noFill/>
          </a:ln>
        </p:spPr>
      </p:pic>
      <p:pic>
        <p:nvPicPr>
          <p:cNvPr descr="A group of people in a classroom&#10;&#10;Description automatically generated" id="185" name="Google Shape;185;p4"/>
          <p:cNvPicPr preferRelativeResize="0"/>
          <p:nvPr/>
        </p:nvPicPr>
        <p:blipFill rotWithShape="1">
          <a:blip r:embed="rId8">
            <a:alphaModFix/>
          </a:blip>
          <a:srcRect b="14786" l="0" r="0" t="0"/>
          <a:stretch/>
        </p:blipFill>
        <p:spPr>
          <a:xfrm>
            <a:off x="56249" y="4017818"/>
            <a:ext cx="3820855" cy="2840182"/>
          </a:xfrm>
          <a:prstGeom prst="rect">
            <a:avLst/>
          </a:prstGeom>
          <a:noFill/>
          <a:ln>
            <a:noFill/>
          </a:ln>
        </p:spPr>
      </p:pic>
      <p:pic>
        <p:nvPicPr>
          <p:cNvPr id="186" name="Google Shape;186;p4"/>
          <p:cNvPicPr preferRelativeResize="0"/>
          <p:nvPr/>
        </p:nvPicPr>
        <p:blipFill rotWithShape="1">
          <a:blip r:embed="rId9">
            <a:alphaModFix/>
          </a:blip>
          <a:srcRect b="27916" l="27246" r="24059" t="28120"/>
          <a:stretch/>
        </p:blipFill>
        <p:spPr>
          <a:xfrm>
            <a:off x="4138482" y="3142616"/>
            <a:ext cx="3902928" cy="352378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5"/>
          <p:cNvPicPr preferRelativeResize="0"/>
          <p:nvPr/>
        </p:nvPicPr>
        <p:blipFill rotWithShape="1">
          <a:blip r:embed="rId3">
            <a:alphaModFix/>
          </a:blip>
          <a:srcRect b="25833" l="0" r="0" t="25374"/>
          <a:stretch/>
        </p:blipFill>
        <p:spPr>
          <a:xfrm>
            <a:off x="5334000" y="3130054"/>
            <a:ext cx="6858000" cy="3346186"/>
          </a:xfrm>
          <a:prstGeom prst="rect">
            <a:avLst/>
          </a:prstGeom>
          <a:noFill/>
          <a:ln>
            <a:noFill/>
          </a:ln>
        </p:spPr>
      </p:pic>
      <p:grpSp>
        <p:nvGrpSpPr>
          <p:cNvPr id="193" name="Google Shape;193;p5"/>
          <p:cNvGrpSpPr/>
          <p:nvPr/>
        </p:nvGrpSpPr>
        <p:grpSpPr>
          <a:xfrm>
            <a:off x="9187510" y="-592329"/>
            <a:ext cx="3985311" cy="4144852"/>
            <a:chOff x="9187510" y="-592329"/>
            <a:chExt cx="3985311" cy="4144852"/>
          </a:xfrm>
        </p:grpSpPr>
        <p:pic>
          <p:nvPicPr>
            <p:cNvPr id="194" name="Google Shape;194;p5"/>
            <p:cNvPicPr preferRelativeResize="0"/>
            <p:nvPr/>
          </p:nvPicPr>
          <p:blipFill rotWithShape="1">
            <a:blip r:embed="rId4">
              <a:alphaModFix/>
            </a:blip>
            <a:srcRect b="0" l="0" r="0" t="0"/>
            <a:stretch/>
          </p:blipFill>
          <p:spPr>
            <a:xfrm rot="-1817593">
              <a:off x="10005427" y="783748"/>
              <a:ext cx="1637209" cy="1637209"/>
            </a:xfrm>
            <a:prstGeom prst="rect">
              <a:avLst/>
            </a:prstGeom>
            <a:noFill/>
            <a:ln>
              <a:noFill/>
            </a:ln>
            <a:effectLst>
              <a:outerShdw blurRad="50800" rotWithShape="0" algn="tl" dir="2700000" dist="38100">
                <a:srgbClr val="000000">
                  <a:alpha val="40000"/>
                </a:srgbClr>
              </a:outerShdw>
            </a:effectLst>
          </p:spPr>
        </p:pic>
        <p:pic>
          <p:nvPicPr>
            <p:cNvPr descr="A picture containing text, sign&#10;&#10;Description automatically generated" id="195" name="Google Shape;195;p5"/>
            <p:cNvPicPr preferRelativeResize="0"/>
            <p:nvPr/>
          </p:nvPicPr>
          <p:blipFill rotWithShape="1">
            <a:blip r:embed="rId5">
              <a:alphaModFix/>
            </a:blip>
            <a:srcRect b="0" l="0" r="0" t="0"/>
            <a:stretch/>
          </p:blipFill>
          <p:spPr>
            <a:xfrm rot="1697032">
              <a:off x="10432466" y="-214201"/>
              <a:ext cx="2133600" cy="2133600"/>
            </a:xfrm>
            <a:prstGeom prst="rect">
              <a:avLst/>
            </a:prstGeom>
            <a:noFill/>
            <a:ln>
              <a:noFill/>
            </a:ln>
            <a:effectLst>
              <a:outerShdw blurRad="50800" rotWithShape="0" algn="tl" dir="2700000" dist="38100">
                <a:srgbClr val="000000">
                  <a:alpha val="40000"/>
                </a:srgbClr>
              </a:outerShdw>
            </a:effectLst>
          </p:spPr>
        </p:pic>
        <p:pic>
          <p:nvPicPr>
            <p:cNvPr id="196" name="Google Shape;196;p5"/>
            <p:cNvPicPr preferRelativeResize="0"/>
            <p:nvPr/>
          </p:nvPicPr>
          <p:blipFill rotWithShape="1">
            <a:blip r:embed="rId6">
              <a:alphaModFix/>
            </a:blip>
            <a:srcRect b="0" l="0" r="0" t="0"/>
            <a:stretch/>
          </p:blipFill>
          <p:spPr>
            <a:xfrm rot="-1817593">
              <a:off x="10646766" y="1026467"/>
              <a:ext cx="2133600" cy="2133600"/>
            </a:xfrm>
            <a:prstGeom prst="rect">
              <a:avLst/>
            </a:prstGeom>
            <a:noFill/>
            <a:ln>
              <a:noFill/>
            </a:ln>
            <a:effectLst>
              <a:outerShdw blurRad="50800" rotWithShape="0" algn="tl" dir="2700000" dist="38100">
                <a:srgbClr val="000000">
                  <a:alpha val="40000"/>
                </a:srgbClr>
              </a:outerShdw>
            </a:effectLst>
          </p:spPr>
        </p:pic>
        <p:pic>
          <p:nvPicPr>
            <p:cNvPr id="197" name="Google Shape;197;p5"/>
            <p:cNvPicPr preferRelativeResize="0"/>
            <p:nvPr/>
          </p:nvPicPr>
          <p:blipFill rotWithShape="1">
            <a:blip r:embed="rId7">
              <a:alphaModFix/>
            </a:blip>
            <a:srcRect b="0" l="0" r="0" t="50000"/>
            <a:stretch/>
          </p:blipFill>
          <p:spPr>
            <a:xfrm>
              <a:off x="9187510" y="1061"/>
              <a:ext cx="2133600" cy="1066802"/>
            </a:xfrm>
            <a:prstGeom prst="rect">
              <a:avLst/>
            </a:prstGeom>
            <a:noFill/>
            <a:ln>
              <a:noFill/>
            </a:ln>
            <a:effectLst>
              <a:outerShdw blurRad="50800" rotWithShape="0" algn="tl" dir="2700000" dist="38100">
                <a:srgbClr val="000000">
                  <a:alpha val="40000"/>
                </a:srgbClr>
              </a:outerShdw>
            </a:effectLst>
          </p:spPr>
        </p:pic>
      </p:grpSp>
      <p:sp>
        <p:nvSpPr>
          <p:cNvPr id="198" name="Google Shape;198;p5"/>
          <p:cNvSpPr txBox="1"/>
          <p:nvPr/>
        </p:nvSpPr>
        <p:spPr>
          <a:xfrm>
            <a:off x="451646" y="578591"/>
            <a:ext cx="4937770"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4000"/>
              <a:buFont typeface="Poppins Light"/>
              <a:buNone/>
            </a:pPr>
            <a:r>
              <a:rPr b="0" i="0" lang="en-GB" sz="4000" u="none" cap="none" strike="noStrike">
                <a:solidFill>
                  <a:srgbClr val="241A42"/>
                </a:solidFill>
                <a:latin typeface="Poppins Light"/>
                <a:ea typeface="Poppins Light"/>
                <a:cs typeface="Poppins Light"/>
                <a:sym typeface="Poppins Light"/>
              </a:rPr>
              <a:t>Scrap paper intro</a:t>
            </a:r>
            <a:endParaRPr b="0" i="0" sz="4000" u="none" cap="none" strike="noStrike">
              <a:solidFill>
                <a:schemeClr val="dk1"/>
              </a:solidFill>
              <a:latin typeface="Poppins Light"/>
              <a:ea typeface="Poppins Light"/>
              <a:cs typeface="Poppins Light"/>
              <a:sym typeface="Poppins Light"/>
            </a:endParaRPr>
          </a:p>
        </p:txBody>
      </p:sp>
      <p:sp>
        <p:nvSpPr>
          <p:cNvPr id="199" name="Google Shape;199;p5"/>
          <p:cNvSpPr/>
          <p:nvPr/>
        </p:nvSpPr>
        <p:spPr>
          <a:xfrm>
            <a:off x="418963" y="326340"/>
            <a:ext cx="4721072" cy="1200330"/>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sp>
        <p:nvSpPr>
          <p:cNvPr id="200" name="Google Shape;200;p5"/>
          <p:cNvSpPr/>
          <p:nvPr/>
        </p:nvSpPr>
        <p:spPr>
          <a:xfrm>
            <a:off x="5027521" y="3130054"/>
            <a:ext cx="7470957" cy="286228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600"/>
              <a:buFont typeface="Libre Franklin"/>
              <a:buNone/>
            </a:pPr>
            <a:r>
              <a:t/>
            </a:r>
            <a:endParaRPr b="0" i="0" sz="3600" u="none" cap="none" strike="noStrike">
              <a:solidFill>
                <a:srgbClr val="034A43"/>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34A43"/>
              </a:buClr>
              <a:buSzPts val="3600"/>
              <a:buFont typeface="Poppins Light"/>
              <a:buNone/>
            </a:pPr>
            <a:r>
              <a:rPr b="0" i="0" lang="en-GB" sz="3600" u="none" cap="none" strike="noStrike">
                <a:solidFill>
                  <a:srgbClr val="034A43"/>
                </a:solidFill>
                <a:latin typeface="Poppins Light"/>
                <a:ea typeface="Poppins Light"/>
                <a:cs typeface="Poppins Light"/>
                <a:sym typeface="Poppins Light"/>
              </a:rPr>
              <a:t> Your name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600"/>
              <a:buFont typeface="Libre Franklin"/>
              <a:buNone/>
            </a:pPr>
            <a:r>
              <a:t/>
            </a:r>
            <a:endParaRPr b="0" i="0" sz="3600" u="none" cap="none" strike="noStrike">
              <a:solidFill>
                <a:srgbClr val="034A43"/>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34A43"/>
              </a:buClr>
              <a:buSzPts val="3600"/>
              <a:buFont typeface="Poppins Light"/>
              <a:buNone/>
            </a:pPr>
            <a:r>
              <a:rPr b="0" i="0" lang="en-GB" sz="3600" u="none" cap="none" strike="noStrike">
                <a:solidFill>
                  <a:srgbClr val="034A43"/>
                </a:solidFill>
                <a:latin typeface="Poppins Light"/>
                <a:ea typeface="Poppins Light"/>
                <a:cs typeface="Poppins Light"/>
                <a:sym typeface="Poppins Light"/>
              </a:rPr>
              <a:t>Draw an image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34A43"/>
              </a:buClr>
              <a:buSzPts val="3600"/>
              <a:buFont typeface="Poppins Light"/>
              <a:buNone/>
            </a:pPr>
            <a:r>
              <a:rPr b="0" i="0" lang="en-GB" sz="3600" u="none" cap="none" strike="noStrike">
                <a:solidFill>
                  <a:srgbClr val="034A43"/>
                </a:solidFill>
                <a:latin typeface="Poppins Light"/>
                <a:ea typeface="Poppins Light"/>
                <a:cs typeface="Poppins Light"/>
                <a:sym typeface="Poppins Light"/>
              </a:rPr>
              <a:t>/write a word</a:t>
            </a:r>
            <a:endParaRPr b="0" i="0" sz="1800" u="none" cap="none" strike="noStrike">
              <a:solidFill>
                <a:schemeClr val="dk1"/>
              </a:solidFill>
              <a:latin typeface="Poppins Light"/>
              <a:ea typeface="Poppins Light"/>
              <a:cs typeface="Poppins Light"/>
              <a:sym typeface="Poppins Light"/>
            </a:endParaRPr>
          </a:p>
        </p:txBody>
      </p:sp>
      <p:pic>
        <p:nvPicPr>
          <p:cNvPr id="201" name="Google Shape;201;p5"/>
          <p:cNvPicPr preferRelativeResize="0"/>
          <p:nvPr/>
        </p:nvPicPr>
        <p:blipFill rotWithShape="1">
          <a:blip r:embed="rId8">
            <a:alphaModFix/>
          </a:blip>
          <a:srcRect b="0" l="0" r="0" t="0"/>
          <a:stretch/>
        </p:blipFill>
        <p:spPr>
          <a:xfrm>
            <a:off x="301409" y="4447334"/>
            <a:ext cx="2032421" cy="2059665"/>
          </a:xfrm>
          <a:prstGeom prst="rect">
            <a:avLst/>
          </a:prstGeom>
          <a:noFill/>
          <a:ln>
            <a:noFill/>
          </a:ln>
        </p:spPr>
      </p:pic>
      <p:pic>
        <p:nvPicPr>
          <p:cNvPr descr="A pink cloud with black background&#10;&#10;Description automatically generated" id="202" name="Google Shape;202;p5"/>
          <p:cNvPicPr preferRelativeResize="0"/>
          <p:nvPr/>
        </p:nvPicPr>
        <p:blipFill rotWithShape="1">
          <a:blip r:embed="rId9">
            <a:alphaModFix/>
          </a:blip>
          <a:srcRect b="9965" l="0" r="0" t="11667"/>
          <a:stretch/>
        </p:blipFill>
        <p:spPr>
          <a:xfrm>
            <a:off x="1695767" y="1538687"/>
            <a:ext cx="5314820" cy="3739895"/>
          </a:xfrm>
          <a:prstGeom prst="rect">
            <a:avLst/>
          </a:prstGeom>
          <a:noFill/>
          <a:ln>
            <a:noFill/>
          </a:ln>
          <a:effectLst>
            <a:outerShdw blurRad="50800" rotWithShape="0" algn="tl" dir="2700000" dist="38100">
              <a:srgbClr val="000000">
                <a:alpha val="40000"/>
              </a:srgbClr>
            </a:outerShdw>
          </a:effectLst>
        </p:spPr>
      </p:pic>
      <p:sp>
        <p:nvSpPr>
          <p:cNvPr id="203" name="Google Shape;203;p5"/>
          <p:cNvSpPr/>
          <p:nvPr/>
        </p:nvSpPr>
        <p:spPr>
          <a:xfrm>
            <a:off x="2981676" y="2408368"/>
            <a:ext cx="2909262" cy="14465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241A42"/>
              </a:buClr>
              <a:buSzPts val="2200"/>
              <a:buFont typeface="Poppins Light"/>
              <a:buNone/>
            </a:pPr>
            <a:r>
              <a:rPr b="0" i="0" lang="en-GB" sz="2200" u="none" cap="none" strike="noStrike">
                <a:solidFill>
                  <a:srgbClr val="241A42"/>
                </a:solidFill>
                <a:latin typeface="Poppins Light"/>
                <a:ea typeface="Poppins Light"/>
                <a:cs typeface="Poppins Light"/>
                <a:sym typeface="Poppins Light"/>
              </a:rPr>
              <a:t>What do you know about climate change and our natural world?</a:t>
            </a:r>
            <a:endParaRPr b="0" i="0" sz="2200" u="none" cap="none" strike="noStrike">
              <a:solidFill>
                <a:schemeClr val="dk1"/>
              </a:solidFill>
              <a:latin typeface="Poppins Light"/>
              <a:ea typeface="Poppins Light"/>
              <a:cs typeface="Poppins Light"/>
              <a:sym typeface="Poppi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6"/>
          <p:cNvPicPr preferRelativeResize="0"/>
          <p:nvPr/>
        </p:nvPicPr>
        <p:blipFill rotWithShape="1">
          <a:blip r:embed="rId3">
            <a:alphaModFix/>
          </a:blip>
          <a:srcRect b="26822" l="20723" r="22811" t="25145"/>
          <a:stretch/>
        </p:blipFill>
        <p:spPr>
          <a:xfrm>
            <a:off x="8558676" y="1258740"/>
            <a:ext cx="2689161" cy="2287484"/>
          </a:xfrm>
          <a:prstGeom prst="rect">
            <a:avLst/>
          </a:prstGeom>
          <a:noFill/>
          <a:ln>
            <a:noFill/>
          </a:ln>
        </p:spPr>
      </p:pic>
      <p:pic>
        <p:nvPicPr>
          <p:cNvPr id="210" name="Google Shape;210;p6"/>
          <p:cNvPicPr preferRelativeResize="0"/>
          <p:nvPr/>
        </p:nvPicPr>
        <p:blipFill rotWithShape="1">
          <a:blip r:embed="rId4">
            <a:alphaModFix/>
          </a:blip>
          <a:srcRect b="24598" l="20723" r="19686" t="27371"/>
          <a:stretch/>
        </p:blipFill>
        <p:spPr>
          <a:xfrm>
            <a:off x="4323340" y="1400730"/>
            <a:ext cx="2837992" cy="2287484"/>
          </a:xfrm>
          <a:prstGeom prst="rect">
            <a:avLst/>
          </a:prstGeom>
          <a:noFill/>
          <a:ln>
            <a:noFill/>
          </a:ln>
        </p:spPr>
      </p:pic>
      <p:pic>
        <p:nvPicPr>
          <p:cNvPr id="211" name="Google Shape;211;p6"/>
          <p:cNvPicPr preferRelativeResize="0"/>
          <p:nvPr/>
        </p:nvPicPr>
        <p:blipFill rotWithShape="1">
          <a:blip r:embed="rId5">
            <a:alphaModFix/>
          </a:blip>
          <a:srcRect b="32319" l="21221" r="19188" t="21993"/>
          <a:stretch/>
        </p:blipFill>
        <p:spPr>
          <a:xfrm>
            <a:off x="271001" y="1318842"/>
            <a:ext cx="2837992" cy="2175833"/>
          </a:xfrm>
          <a:prstGeom prst="rect">
            <a:avLst/>
          </a:prstGeom>
          <a:noFill/>
          <a:ln>
            <a:noFill/>
          </a:ln>
        </p:spPr>
      </p:pic>
      <p:pic>
        <p:nvPicPr>
          <p:cNvPr id="212" name="Google Shape;212;p6"/>
          <p:cNvPicPr preferRelativeResize="0"/>
          <p:nvPr/>
        </p:nvPicPr>
        <p:blipFill rotWithShape="1">
          <a:blip r:embed="rId6">
            <a:alphaModFix/>
          </a:blip>
          <a:srcRect b="0" l="0" r="0" t="0"/>
          <a:stretch/>
        </p:blipFill>
        <p:spPr>
          <a:xfrm>
            <a:off x="-1" y="5831322"/>
            <a:ext cx="12226809" cy="1026678"/>
          </a:xfrm>
          <a:prstGeom prst="rect">
            <a:avLst/>
          </a:prstGeom>
          <a:noFill/>
          <a:ln>
            <a:noFill/>
          </a:ln>
        </p:spPr>
      </p:pic>
      <p:sp>
        <p:nvSpPr>
          <p:cNvPr id="213" name="Google Shape;213;p6"/>
          <p:cNvSpPr txBox="1"/>
          <p:nvPr/>
        </p:nvSpPr>
        <p:spPr>
          <a:xfrm>
            <a:off x="653143" y="405338"/>
            <a:ext cx="8054129" cy="63090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3500"/>
              <a:buFont typeface="Poppins Light"/>
              <a:buNone/>
            </a:pPr>
            <a:r>
              <a:rPr b="0" i="0" lang="en-GB" sz="3500" u="none" cap="none" strike="noStrike">
                <a:solidFill>
                  <a:srgbClr val="241A42"/>
                </a:solidFill>
                <a:latin typeface="Poppins Light"/>
                <a:ea typeface="Poppins Light"/>
                <a:cs typeface="Poppins Light"/>
                <a:sym typeface="Poppins Light"/>
              </a:rPr>
              <a:t>Climate change as a ball of wool … </a:t>
            </a:r>
            <a:endParaRPr b="0" i="0" sz="1800" u="none" cap="none" strike="noStrike">
              <a:solidFill>
                <a:schemeClr val="dk1"/>
              </a:solidFill>
              <a:latin typeface="Poppins Light"/>
              <a:ea typeface="Poppins Light"/>
              <a:cs typeface="Poppins Light"/>
              <a:sym typeface="Poppins Light"/>
            </a:endParaRPr>
          </a:p>
        </p:txBody>
      </p:sp>
      <p:sp>
        <p:nvSpPr>
          <p:cNvPr id="214" name="Google Shape;214;p6"/>
          <p:cNvSpPr txBox="1"/>
          <p:nvPr/>
        </p:nvSpPr>
        <p:spPr>
          <a:xfrm>
            <a:off x="393825" y="3633450"/>
            <a:ext cx="3304200" cy="163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000"/>
              <a:buFont typeface="Poppins Light"/>
              <a:buNone/>
            </a:pPr>
            <a:r>
              <a:rPr b="1" i="0" lang="en-GB" sz="2000" u="none" cap="none" strike="noStrike">
                <a:solidFill>
                  <a:srgbClr val="241A42"/>
                </a:solidFill>
                <a:latin typeface="Poppins Light"/>
                <a:ea typeface="Poppins Light"/>
                <a:cs typeface="Poppins Light"/>
                <a:sym typeface="Poppins Light"/>
              </a:rPr>
              <a:t>’Simple problem’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Libre Franklin"/>
              <a:buNone/>
            </a:pPr>
            <a:r>
              <a:t/>
            </a:r>
            <a:endParaRPr b="1" i="0" sz="2000" u="none" cap="none" strike="noStrike">
              <a:solidFill>
                <a:srgbClr val="241A42"/>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follow the instructions to sort 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Eg. Boil an egg.</a:t>
            </a:r>
            <a:endParaRPr b="0" i="0" sz="2000" u="none" cap="none" strike="noStrike">
              <a:solidFill>
                <a:schemeClr val="dk1"/>
              </a:solidFill>
              <a:latin typeface="Poppins Light"/>
              <a:ea typeface="Poppins Light"/>
              <a:cs typeface="Poppins Light"/>
              <a:sym typeface="Poppins Light"/>
            </a:endParaRPr>
          </a:p>
        </p:txBody>
      </p:sp>
      <p:sp>
        <p:nvSpPr>
          <p:cNvPr id="215" name="Google Shape;215;p6"/>
          <p:cNvSpPr txBox="1"/>
          <p:nvPr/>
        </p:nvSpPr>
        <p:spPr>
          <a:xfrm>
            <a:off x="4250025" y="3546224"/>
            <a:ext cx="35973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000"/>
              <a:buFont typeface="Poppins Light"/>
              <a:buNone/>
            </a:pPr>
            <a:r>
              <a:rPr b="1" i="0" lang="en-GB" sz="2000" u="none" cap="none" strike="noStrike">
                <a:solidFill>
                  <a:srgbClr val="241A42"/>
                </a:solidFill>
                <a:latin typeface="Poppins Light"/>
                <a:ea typeface="Poppins Light"/>
                <a:cs typeface="Poppins Light"/>
                <a:sym typeface="Poppins Light"/>
              </a:rPr>
              <a:t>‘Complicated problem’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Libre Franklin"/>
              <a:buNone/>
            </a:pPr>
            <a:r>
              <a:t/>
            </a:r>
            <a:endParaRPr b="1" i="0" sz="2000" u="none" cap="none" strike="noStrike">
              <a:solidFill>
                <a:srgbClr val="241A42"/>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needs some thought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241A42"/>
                </a:solidFill>
                <a:latin typeface="Poppins Light"/>
                <a:ea typeface="Poppins Light"/>
                <a:cs typeface="Poppins Light"/>
                <a:sym typeface="Poppins Light"/>
              </a:rPr>
              <a:t>and discussion.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241A42"/>
                </a:solidFill>
                <a:latin typeface="Poppins Light"/>
                <a:ea typeface="Poppins Light"/>
                <a:cs typeface="Poppins Light"/>
                <a:sym typeface="Poppins Light"/>
              </a:rPr>
              <a:t>Eg. Buying the best car for your family.</a:t>
            </a:r>
            <a:endParaRPr b="0" i="0" sz="2000" u="none" cap="none" strike="noStrike">
              <a:solidFill>
                <a:schemeClr val="dk1"/>
              </a:solidFill>
              <a:latin typeface="Poppins Light"/>
              <a:ea typeface="Poppins Light"/>
              <a:cs typeface="Poppins Light"/>
              <a:sym typeface="Poppins Light"/>
            </a:endParaRPr>
          </a:p>
        </p:txBody>
      </p:sp>
      <p:sp>
        <p:nvSpPr>
          <p:cNvPr id="216" name="Google Shape;216;p6"/>
          <p:cNvSpPr txBox="1"/>
          <p:nvPr/>
        </p:nvSpPr>
        <p:spPr>
          <a:xfrm>
            <a:off x="7964275" y="3546225"/>
            <a:ext cx="4304700" cy="224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000"/>
              <a:buFont typeface="Poppins Light"/>
              <a:buNone/>
            </a:pPr>
            <a:r>
              <a:rPr b="1" i="0" lang="en-GB" sz="2000" u="none" cap="none" strike="noStrike">
                <a:solidFill>
                  <a:srgbClr val="241A42"/>
                </a:solidFill>
                <a:latin typeface="Poppins Light"/>
                <a:ea typeface="Poppins Light"/>
                <a:cs typeface="Poppins Light"/>
                <a:sym typeface="Poppins Light"/>
              </a:rPr>
              <a:t>‘Super-complicated problem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Libre Franklin"/>
              <a:buNone/>
            </a:pPr>
            <a:r>
              <a:t/>
            </a:r>
            <a:endParaRPr b="0" i="0" sz="2000" u="none" cap="none" strike="noStrike">
              <a:solidFill>
                <a:srgbClr val="241A42"/>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solution involves lots of people, lots of countries, lots of different actions needed.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Eg. Climate change, or solving world hunger.</a:t>
            </a:r>
            <a:endParaRPr b="0" i="0" sz="2000" u="none" cap="none" strike="noStrike">
              <a:solidFill>
                <a:schemeClr val="dk1"/>
              </a:solidFill>
              <a:latin typeface="Poppins Light"/>
              <a:ea typeface="Poppins Light"/>
              <a:cs typeface="Poppins Light"/>
              <a:sym typeface="Poppi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7"/>
          <p:cNvPicPr preferRelativeResize="0"/>
          <p:nvPr/>
        </p:nvPicPr>
        <p:blipFill rotWithShape="1">
          <a:blip r:embed="rId3">
            <a:alphaModFix/>
          </a:blip>
          <a:srcRect b="0" l="0" r="0" t="0"/>
          <a:stretch/>
        </p:blipFill>
        <p:spPr>
          <a:xfrm>
            <a:off x="-1" y="5831322"/>
            <a:ext cx="12226809" cy="1026678"/>
          </a:xfrm>
          <a:prstGeom prst="rect">
            <a:avLst/>
          </a:prstGeom>
          <a:noFill/>
          <a:ln>
            <a:noFill/>
          </a:ln>
        </p:spPr>
      </p:pic>
      <p:sp>
        <p:nvSpPr>
          <p:cNvPr id="223" name="Google Shape;223;p7"/>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224" name="Google Shape;224;p7"/>
          <p:cNvSpPr txBox="1"/>
          <p:nvPr/>
        </p:nvSpPr>
        <p:spPr>
          <a:xfrm>
            <a:off x="353391" y="281894"/>
            <a:ext cx="10732543"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4000"/>
              <a:buFont typeface="Poppins Light"/>
              <a:buNone/>
            </a:pPr>
            <a:r>
              <a:rPr b="0" i="0" lang="en-GB" sz="4000" u="none" cap="none" strike="noStrike">
                <a:solidFill>
                  <a:srgbClr val="F6F6EB"/>
                </a:solidFill>
                <a:latin typeface="Poppins Light"/>
                <a:ea typeface="Poppins Light"/>
                <a:cs typeface="Poppins Light"/>
                <a:sym typeface="Poppins Light"/>
              </a:rPr>
              <a:t>Looking after our planet needs teamwork. </a:t>
            </a:r>
            <a:endParaRPr b="0" i="0" sz="4000" u="none" cap="none" strike="noStrike">
              <a:solidFill>
                <a:srgbClr val="F6F6EB"/>
              </a:solidFill>
              <a:latin typeface="Poppins Light"/>
              <a:ea typeface="Poppins Light"/>
              <a:cs typeface="Poppins Light"/>
              <a:sym typeface="Poppins Light"/>
            </a:endParaRPr>
          </a:p>
        </p:txBody>
      </p:sp>
      <p:sp>
        <p:nvSpPr>
          <p:cNvPr id="225" name="Google Shape;225;p7"/>
          <p:cNvSpPr/>
          <p:nvPr/>
        </p:nvSpPr>
        <p:spPr>
          <a:xfrm>
            <a:off x="8404042" y="3061252"/>
            <a:ext cx="3553353" cy="209284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600"/>
              <a:buFont typeface="Poppins Light"/>
              <a:buNone/>
            </a:pPr>
            <a:r>
              <a:rPr b="0" i="0" lang="en-GB" sz="2600" u="none" cap="none" strike="noStrike">
                <a:solidFill>
                  <a:srgbClr val="F4F6EB"/>
                </a:solidFill>
                <a:latin typeface="Poppins Light"/>
                <a:ea typeface="Poppins Light"/>
                <a:cs typeface="Poppins Light"/>
                <a:sym typeface="Poppins Light"/>
              </a:rPr>
              <a:t>Can you explain why climate change is like building a greenhouse around our planet? </a:t>
            </a:r>
            <a:endParaRPr b="0" i="0" sz="1800" u="none" cap="none" strike="noStrike">
              <a:solidFill>
                <a:schemeClr val="dk1"/>
              </a:solidFill>
              <a:latin typeface="Poppins Light"/>
              <a:ea typeface="Poppins Light"/>
              <a:cs typeface="Poppins Light"/>
              <a:sym typeface="Poppins Light"/>
            </a:endParaRPr>
          </a:p>
        </p:txBody>
      </p:sp>
      <p:pic>
        <p:nvPicPr>
          <p:cNvPr descr="File:Me we co.jpg - Wikimedia Commons" id="226" name="Google Shape;226;p7"/>
          <p:cNvPicPr preferRelativeResize="0"/>
          <p:nvPr/>
        </p:nvPicPr>
        <p:blipFill rotWithShape="1">
          <a:blip r:embed="rId4">
            <a:alphaModFix/>
          </a:blip>
          <a:srcRect b="0" l="0" r="0" t="0"/>
          <a:stretch/>
        </p:blipFill>
        <p:spPr>
          <a:xfrm>
            <a:off x="510570" y="1802957"/>
            <a:ext cx="3553354" cy="3612576"/>
          </a:xfrm>
          <a:prstGeom prst="roundRect">
            <a:avLst>
              <a:gd fmla="val 16667" name="adj"/>
            </a:avLst>
          </a:prstGeom>
          <a:noFill/>
          <a:ln>
            <a:noFill/>
          </a:ln>
        </p:spPr>
      </p:pic>
      <p:sp>
        <p:nvSpPr>
          <p:cNvPr id="227" name="Google Shape;227;p7"/>
          <p:cNvSpPr/>
          <p:nvPr/>
        </p:nvSpPr>
        <p:spPr>
          <a:xfrm>
            <a:off x="4213912" y="4423140"/>
            <a:ext cx="3764176" cy="12002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35A43"/>
              </a:buClr>
              <a:buSzPts val="3600"/>
              <a:buFont typeface="Poppins Light"/>
              <a:buNone/>
            </a:pPr>
            <a:r>
              <a:rPr b="0" i="0" lang="en-GB" sz="3600" u="none" cap="none" strike="noStrike">
                <a:solidFill>
                  <a:srgbClr val="035A43"/>
                </a:solidFill>
                <a:latin typeface="Poppins Light"/>
                <a:ea typeface="Poppins Light"/>
                <a:cs typeface="Poppins Light"/>
                <a:sym typeface="Poppins Light"/>
              </a:rPr>
              <a:t>Ball of wool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35A43"/>
              </a:buClr>
              <a:buSzPts val="3600"/>
              <a:buFont typeface="Poppins Light"/>
              <a:buNone/>
            </a:pPr>
            <a:r>
              <a:rPr b="0" i="0" lang="en-GB" sz="3600" u="none" cap="none" strike="noStrike">
                <a:solidFill>
                  <a:srgbClr val="035A43"/>
                </a:solidFill>
                <a:latin typeface="Poppins Light"/>
                <a:ea typeface="Poppins Light"/>
                <a:cs typeface="Poppins Light"/>
                <a:sym typeface="Poppins Light"/>
              </a:rPr>
              <a:t>teamwork fun!</a:t>
            </a:r>
            <a:endParaRPr b="0" i="0" sz="1800" u="none" cap="none" strike="noStrike">
              <a:solidFill>
                <a:srgbClr val="035A43"/>
              </a:solidFill>
              <a:latin typeface="Poppins Light"/>
              <a:ea typeface="Poppins Light"/>
              <a:cs typeface="Poppins Light"/>
              <a:sym typeface="Poppins Light"/>
            </a:endParaRPr>
          </a:p>
        </p:txBody>
      </p:sp>
      <p:pic>
        <p:nvPicPr>
          <p:cNvPr id="228" name="Google Shape;228;p7"/>
          <p:cNvPicPr preferRelativeResize="0"/>
          <p:nvPr/>
        </p:nvPicPr>
        <p:blipFill rotWithShape="1">
          <a:blip r:embed="rId5">
            <a:alphaModFix/>
          </a:blip>
          <a:srcRect b="0" l="0" r="0" t="0"/>
          <a:stretch/>
        </p:blipFill>
        <p:spPr>
          <a:xfrm>
            <a:off x="7524620" y="1987221"/>
            <a:ext cx="4432775" cy="2493436"/>
          </a:xfrm>
          <a:prstGeom prst="roundRect">
            <a:avLst>
              <a:gd fmla="val 16667" name="adj"/>
            </a:avLst>
          </a:prstGeom>
          <a:noFill/>
          <a:ln cap="flat" cmpd="sng" w="9525">
            <a:solidFill>
              <a:schemeClr val="accent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8"/>
          <p:cNvPicPr preferRelativeResize="0"/>
          <p:nvPr/>
        </p:nvPicPr>
        <p:blipFill rotWithShape="1">
          <a:blip r:embed="rId3">
            <a:alphaModFix/>
          </a:blip>
          <a:srcRect b="0" l="0" r="0" t="0"/>
          <a:stretch/>
        </p:blipFill>
        <p:spPr>
          <a:xfrm>
            <a:off x="-1" y="5831322"/>
            <a:ext cx="12226809" cy="1026678"/>
          </a:xfrm>
          <a:prstGeom prst="rect">
            <a:avLst/>
          </a:prstGeom>
          <a:noFill/>
          <a:ln>
            <a:noFill/>
          </a:ln>
        </p:spPr>
      </p:pic>
      <p:sp>
        <p:nvSpPr>
          <p:cNvPr id="235" name="Google Shape;235;p8"/>
          <p:cNvSpPr/>
          <p:nvPr/>
        </p:nvSpPr>
        <p:spPr>
          <a:xfrm>
            <a:off x="8404042" y="3061252"/>
            <a:ext cx="3553353" cy="209284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600"/>
              <a:buFont typeface="Poppins Light"/>
              <a:buNone/>
            </a:pPr>
            <a:r>
              <a:rPr b="0" i="0" lang="en-GB" sz="2600" u="none" cap="none" strike="noStrike">
                <a:solidFill>
                  <a:srgbClr val="F4F6EB"/>
                </a:solidFill>
                <a:latin typeface="Poppins Light"/>
                <a:ea typeface="Poppins Light"/>
                <a:cs typeface="Poppins Light"/>
                <a:sym typeface="Poppins Light"/>
              </a:rPr>
              <a:t>Can you explain why climate change is like building a greenhouse around our planet? </a:t>
            </a:r>
            <a:endParaRPr b="0" i="0" sz="1800" u="none" cap="none" strike="noStrike">
              <a:solidFill>
                <a:schemeClr val="dk1"/>
              </a:solidFill>
              <a:latin typeface="Poppins Light"/>
              <a:ea typeface="Poppins Light"/>
              <a:cs typeface="Poppins Light"/>
              <a:sym typeface="Poppins Light"/>
            </a:endParaRPr>
          </a:p>
        </p:txBody>
      </p:sp>
      <p:pic>
        <p:nvPicPr>
          <p:cNvPr id="236" name="Google Shape;236;p8"/>
          <p:cNvPicPr preferRelativeResize="0"/>
          <p:nvPr/>
        </p:nvPicPr>
        <p:blipFill rotWithShape="1">
          <a:blip r:embed="rId4">
            <a:alphaModFix/>
          </a:blip>
          <a:srcRect b="0" l="0" r="0" t="0"/>
          <a:stretch/>
        </p:blipFill>
        <p:spPr>
          <a:xfrm>
            <a:off x="53473" y="3771657"/>
            <a:ext cx="2032421" cy="2059665"/>
          </a:xfrm>
          <a:prstGeom prst="rect">
            <a:avLst/>
          </a:prstGeom>
          <a:noFill/>
          <a:ln>
            <a:noFill/>
          </a:ln>
        </p:spPr>
      </p:pic>
      <p:pic>
        <p:nvPicPr>
          <p:cNvPr descr="A purple cloud with a black background&#10;&#10;Description automatically generated" id="237" name="Google Shape;237;p8"/>
          <p:cNvPicPr preferRelativeResize="0"/>
          <p:nvPr/>
        </p:nvPicPr>
        <p:blipFill rotWithShape="1">
          <a:blip r:embed="rId5">
            <a:alphaModFix/>
          </a:blip>
          <a:srcRect b="0" l="0" r="0" t="0"/>
          <a:stretch/>
        </p:blipFill>
        <p:spPr>
          <a:xfrm>
            <a:off x="1693478" y="1016372"/>
            <a:ext cx="4567989" cy="4659460"/>
          </a:xfrm>
          <a:prstGeom prst="rect">
            <a:avLst/>
          </a:prstGeom>
          <a:noFill/>
          <a:ln>
            <a:noFill/>
          </a:ln>
          <a:effectLst>
            <a:outerShdw blurRad="50800" rotWithShape="0" algn="tl" dir="2700000" dist="38100">
              <a:srgbClr val="000000">
                <a:alpha val="40000"/>
              </a:srgbClr>
            </a:outerShdw>
          </a:effectLst>
        </p:spPr>
      </p:pic>
      <p:sp>
        <p:nvSpPr>
          <p:cNvPr id="238" name="Google Shape;238;p8"/>
          <p:cNvSpPr txBox="1"/>
          <p:nvPr/>
        </p:nvSpPr>
        <p:spPr>
          <a:xfrm>
            <a:off x="2497075" y="2532250"/>
            <a:ext cx="30600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000"/>
              <a:buFont typeface="Poppins Light"/>
              <a:buNone/>
            </a:pPr>
            <a:r>
              <a:rPr b="0" i="0" lang="en-GB" sz="2000" u="none" cap="none" strike="noStrike">
                <a:solidFill>
                  <a:srgbClr val="F4F6EB"/>
                </a:solidFill>
                <a:latin typeface="Poppins Light"/>
                <a:ea typeface="Poppins Light"/>
                <a:cs typeface="Poppins Light"/>
                <a:sym typeface="Poppins Light"/>
              </a:rPr>
              <a:t>What environmental problems have you heard of?</a:t>
            </a:r>
            <a:endParaRPr b="0" i="0" sz="2000" u="none" cap="none" strike="noStrike">
              <a:solidFill>
                <a:schemeClr val="dk1"/>
              </a:solidFill>
              <a:latin typeface="Poppins Light"/>
              <a:ea typeface="Poppins Light"/>
              <a:cs typeface="Poppins Light"/>
              <a:sym typeface="Poppins Light"/>
            </a:endParaRPr>
          </a:p>
        </p:txBody>
      </p:sp>
      <p:sp>
        <p:nvSpPr>
          <p:cNvPr id="239" name="Google Shape;239;p8"/>
          <p:cNvSpPr txBox="1"/>
          <p:nvPr/>
        </p:nvSpPr>
        <p:spPr>
          <a:xfrm>
            <a:off x="493211" y="578591"/>
            <a:ext cx="7472334"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4000"/>
              <a:buFont typeface="Poppins Light"/>
              <a:buNone/>
            </a:pPr>
            <a:r>
              <a:rPr b="0" i="0" lang="en-GB" sz="4000" u="none" cap="none" strike="noStrike">
                <a:solidFill>
                  <a:srgbClr val="241A42"/>
                </a:solidFill>
                <a:latin typeface="Poppins Light"/>
                <a:ea typeface="Poppins Light"/>
                <a:cs typeface="Poppins Light"/>
                <a:sym typeface="Poppins Light"/>
              </a:rPr>
              <a:t>Environmental problems …</a:t>
            </a:r>
            <a:endParaRPr b="0" i="0" sz="4000" u="none" cap="none" strike="noStrike">
              <a:solidFill>
                <a:schemeClr val="dk1"/>
              </a:solidFill>
              <a:latin typeface="Poppins Light"/>
              <a:ea typeface="Poppins Light"/>
              <a:cs typeface="Poppins Light"/>
              <a:sym typeface="Poppins Light"/>
            </a:endParaRPr>
          </a:p>
        </p:txBody>
      </p:sp>
      <p:sp>
        <p:nvSpPr>
          <p:cNvPr id="240" name="Google Shape;240;p8"/>
          <p:cNvSpPr/>
          <p:nvPr/>
        </p:nvSpPr>
        <p:spPr>
          <a:xfrm>
            <a:off x="418963" y="326340"/>
            <a:ext cx="7472334" cy="1200330"/>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pic>
        <p:nvPicPr>
          <p:cNvPr id="241" name="Google Shape;241;p8"/>
          <p:cNvPicPr preferRelativeResize="0"/>
          <p:nvPr/>
        </p:nvPicPr>
        <p:blipFill rotWithShape="1">
          <a:blip r:embed="rId6">
            <a:alphaModFix/>
          </a:blip>
          <a:srcRect b="27848" l="26240" r="26507" t="28256"/>
          <a:stretch/>
        </p:blipFill>
        <p:spPr>
          <a:xfrm>
            <a:off x="6440947" y="1588768"/>
            <a:ext cx="2488354" cy="2311580"/>
          </a:xfrm>
          <a:prstGeom prst="rect">
            <a:avLst/>
          </a:prstGeom>
          <a:noFill/>
          <a:ln>
            <a:noFill/>
          </a:ln>
        </p:spPr>
      </p:pic>
      <p:pic>
        <p:nvPicPr>
          <p:cNvPr id="242" name="Google Shape;242;p8"/>
          <p:cNvPicPr preferRelativeResize="0"/>
          <p:nvPr/>
        </p:nvPicPr>
        <p:blipFill rotWithShape="1">
          <a:blip r:embed="rId7">
            <a:alphaModFix/>
          </a:blip>
          <a:srcRect b="30506" l="28255" r="24493" t="29097"/>
          <a:stretch/>
        </p:blipFill>
        <p:spPr>
          <a:xfrm>
            <a:off x="9108772" y="3819291"/>
            <a:ext cx="2409226" cy="2059665"/>
          </a:xfrm>
          <a:prstGeom prst="rect">
            <a:avLst/>
          </a:prstGeom>
          <a:noFill/>
          <a:ln>
            <a:noFill/>
          </a:ln>
        </p:spPr>
      </p:pic>
      <p:grpSp>
        <p:nvGrpSpPr>
          <p:cNvPr id="243" name="Google Shape;243;p8"/>
          <p:cNvGrpSpPr/>
          <p:nvPr/>
        </p:nvGrpSpPr>
        <p:grpSpPr>
          <a:xfrm>
            <a:off x="9153017" y="-596812"/>
            <a:ext cx="3985311" cy="4144852"/>
            <a:chOff x="9187510" y="-592329"/>
            <a:chExt cx="3985311" cy="4144852"/>
          </a:xfrm>
        </p:grpSpPr>
        <p:pic>
          <p:nvPicPr>
            <p:cNvPr id="244" name="Google Shape;244;p8"/>
            <p:cNvPicPr preferRelativeResize="0"/>
            <p:nvPr/>
          </p:nvPicPr>
          <p:blipFill rotWithShape="1">
            <a:blip r:embed="rId8">
              <a:alphaModFix/>
            </a:blip>
            <a:srcRect b="0" l="0" r="0" t="0"/>
            <a:stretch/>
          </p:blipFill>
          <p:spPr>
            <a:xfrm rot="-1817593">
              <a:off x="10005427" y="783748"/>
              <a:ext cx="1637209" cy="1637209"/>
            </a:xfrm>
            <a:prstGeom prst="rect">
              <a:avLst/>
            </a:prstGeom>
            <a:noFill/>
            <a:ln>
              <a:noFill/>
            </a:ln>
            <a:effectLst>
              <a:outerShdw blurRad="50800" rotWithShape="0" algn="tl" dir="2700000" dist="38100">
                <a:srgbClr val="000000">
                  <a:alpha val="40000"/>
                </a:srgbClr>
              </a:outerShdw>
            </a:effectLst>
          </p:spPr>
        </p:pic>
        <p:pic>
          <p:nvPicPr>
            <p:cNvPr descr="A picture containing text, sign&#10;&#10;Description automatically generated" id="245" name="Google Shape;245;p8"/>
            <p:cNvPicPr preferRelativeResize="0"/>
            <p:nvPr/>
          </p:nvPicPr>
          <p:blipFill rotWithShape="1">
            <a:blip r:embed="rId9">
              <a:alphaModFix/>
            </a:blip>
            <a:srcRect b="0" l="0" r="0" t="0"/>
            <a:stretch/>
          </p:blipFill>
          <p:spPr>
            <a:xfrm rot="1697032">
              <a:off x="10432466" y="-214201"/>
              <a:ext cx="2133600" cy="2133600"/>
            </a:xfrm>
            <a:prstGeom prst="rect">
              <a:avLst/>
            </a:prstGeom>
            <a:noFill/>
            <a:ln>
              <a:noFill/>
            </a:ln>
            <a:effectLst>
              <a:outerShdw blurRad="50800" rotWithShape="0" algn="tl" dir="2700000" dist="38100">
                <a:srgbClr val="000000">
                  <a:alpha val="40000"/>
                </a:srgbClr>
              </a:outerShdw>
            </a:effectLst>
          </p:spPr>
        </p:pic>
        <p:pic>
          <p:nvPicPr>
            <p:cNvPr id="246" name="Google Shape;246;p8"/>
            <p:cNvPicPr preferRelativeResize="0"/>
            <p:nvPr/>
          </p:nvPicPr>
          <p:blipFill rotWithShape="1">
            <a:blip r:embed="rId10">
              <a:alphaModFix/>
            </a:blip>
            <a:srcRect b="0" l="0" r="0" t="0"/>
            <a:stretch/>
          </p:blipFill>
          <p:spPr>
            <a:xfrm rot="-1817593">
              <a:off x="10646766" y="1026467"/>
              <a:ext cx="2133600" cy="2133600"/>
            </a:xfrm>
            <a:prstGeom prst="rect">
              <a:avLst/>
            </a:prstGeom>
            <a:noFill/>
            <a:ln>
              <a:noFill/>
            </a:ln>
            <a:effectLst>
              <a:outerShdw blurRad="50800" rotWithShape="0" algn="tl" dir="2700000" dist="38100">
                <a:srgbClr val="000000">
                  <a:alpha val="40000"/>
                </a:srgbClr>
              </a:outerShdw>
            </a:effectLst>
          </p:spPr>
        </p:pic>
        <p:pic>
          <p:nvPicPr>
            <p:cNvPr id="247" name="Google Shape;247;p8"/>
            <p:cNvPicPr preferRelativeResize="0"/>
            <p:nvPr/>
          </p:nvPicPr>
          <p:blipFill rotWithShape="1">
            <a:blip r:embed="rId11">
              <a:alphaModFix/>
            </a:blip>
            <a:srcRect b="0" l="0" r="0" t="50000"/>
            <a:stretch/>
          </p:blipFill>
          <p:spPr>
            <a:xfrm>
              <a:off x="9187510" y="1061"/>
              <a:ext cx="2133600" cy="1066802"/>
            </a:xfrm>
            <a:prstGeom prst="rect">
              <a:avLst/>
            </a:prstGeom>
            <a:noFill/>
            <a:ln>
              <a:noFill/>
            </a:ln>
            <a:effectLst>
              <a:outerShdw blurRad="50800" rotWithShape="0" algn="tl" dir="2700000" dist="38100">
                <a:srgbClr val="000000">
                  <a:alpha val="40000"/>
                </a:srgbClr>
              </a:outerShdw>
            </a:effectLst>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9"/>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8A8991"/>
              </a:buClr>
              <a:buSzPts val="1000"/>
              <a:buFont typeface="Poppins"/>
              <a:buNone/>
            </a:pPr>
            <a:fld id="{00000000-1234-1234-1234-123412341234}" type="slidenum">
              <a:rPr b="0" i="0" lang="en-GB" sz="1000" u="none" cap="none" strike="noStrike">
                <a:solidFill>
                  <a:srgbClr val="8A8991"/>
                </a:solidFill>
                <a:latin typeface="Poppins"/>
                <a:ea typeface="Poppins"/>
                <a:cs typeface="Poppins"/>
                <a:sym typeface="Poppins"/>
              </a:rPr>
              <a:t>‹#›</a:t>
            </a:fld>
            <a:endParaRPr b="0" i="0" sz="1000" u="none" cap="none" strike="noStrike">
              <a:solidFill>
                <a:srgbClr val="8A8991"/>
              </a:solidFill>
              <a:latin typeface="Poppins"/>
              <a:ea typeface="Poppins"/>
              <a:cs typeface="Poppins"/>
              <a:sym typeface="Poppins"/>
            </a:endParaRPr>
          </a:p>
        </p:txBody>
      </p:sp>
      <p:sp>
        <p:nvSpPr>
          <p:cNvPr id="254" name="Google Shape;254;p9"/>
          <p:cNvSpPr txBox="1"/>
          <p:nvPr/>
        </p:nvSpPr>
        <p:spPr>
          <a:xfrm>
            <a:off x="7924394" y="1732548"/>
            <a:ext cx="3225278" cy="18113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FF0000"/>
              </a:solidFill>
              <a:latin typeface="Poppins Light"/>
              <a:ea typeface="Poppins Light"/>
              <a:cs typeface="Poppins Light"/>
              <a:sym typeface="Poppins Light"/>
            </a:endParaRPr>
          </a:p>
        </p:txBody>
      </p:sp>
      <p:sp>
        <p:nvSpPr>
          <p:cNvPr id="255" name="Google Shape;255;p9"/>
          <p:cNvSpPr txBox="1"/>
          <p:nvPr/>
        </p:nvSpPr>
        <p:spPr>
          <a:xfrm>
            <a:off x="162208" y="3644005"/>
            <a:ext cx="368447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2400"/>
              <a:buFont typeface="Poppins"/>
              <a:buNone/>
            </a:pPr>
            <a:r>
              <a:rPr b="0" i="0" lang="en-GB" sz="2400" u="none" cap="none" strike="noStrike">
                <a:solidFill>
                  <a:srgbClr val="F6F6EB"/>
                </a:solidFill>
                <a:latin typeface="Poppins"/>
                <a:ea typeface="Poppins"/>
                <a:cs typeface="Poppins"/>
                <a:sym typeface="Poppins"/>
              </a:rPr>
              <a:t>    </a:t>
            </a:r>
            <a:endParaRPr b="0" i="0" sz="2400" u="none" cap="none" strike="noStrike">
              <a:solidFill>
                <a:srgbClr val="F6F6EB"/>
              </a:solidFill>
              <a:latin typeface="Poppins"/>
              <a:ea typeface="Poppins"/>
              <a:cs typeface="Poppins"/>
              <a:sym typeface="Poppins"/>
            </a:endParaRPr>
          </a:p>
        </p:txBody>
      </p:sp>
      <p:sp>
        <p:nvSpPr>
          <p:cNvPr id="256" name="Google Shape;256;p9"/>
          <p:cNvSpPr txBox="1"/>
          <p:nvPr/>
        </p:nvSpPr>
        <p:spPr>
          <a:xfrm>
            <a:off x="8628427" y="1266664"/>
            <a:ext cx="344112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Libre Franklin"/>
              <a:buNone/>
            </a:pPr>
            <a:r>
              <a:t/>
            </a:r>
            <a:endParaRPr b="0" i="0" sz="1600" u="none" cap="none" strike="noStrike">
              <a:solidFill>
                <a:srgbClr val="241A42"/>
              </a:solidFill>
              <a:latin typeface="Poppins Light"/>
              <a:ea typeface="Poppins Light"/>
              <a:cs typeface="Poppins Light"/>
              <a:sym typeface="Poppins Light"/>
            </a:endParaRPr>
          </a:p>
        </p:txBody>
      </p:sp>
      <p:sp>
        <p:nvSpPr>
          <p:cNvPr id="257" name="Google Shape;257;p9"/>
          <p:cNvSpPr txBox="1"/>
          <p:nvPr/>
        </p:nvSpPr>
        <p:spPr>
          <a:xfrm>
            <a:off x="2932043" y="3747930"/>
            <a:ext cx="344112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35A43"/>
              </a:buClr>
              <a:buSzPts val="1800"/>
              <a:buFont typeface="Poppins"/>
              <a:buNone/>
            </a:pPr>
            <a:r>
              <a:rPr b="0" i="0" lang="en-GB" sz="1800" u="none" cap="none" strike="noStrike">
                <a:solidFill>
                  <a:srgbClr val="035A43"/>
                </a:solidFill>
                <a:latin typeface="Poppins"/>
                <a:ea typeface="Poppins"/>
                <a:cs typeface="Poppins"/>
                <a:sym typeface="Poppins"/>
              </a:rPr>
              <a:t>.</a:t>
            </a:r>
            <a:endParaRPr b="0" i="0" sz="1800" u="none" cap="none" strike="noStrike">
              <a:solidFill>
                <a:schemeClr val="dk1"/>
              </a:solidFill>
              <a:latin typeface="Poppins Light"/>
              <a:ea typeface="Poppins Light"/>
              <a:cs typeface="Poppins Light"/>
              <a:sym typeface="Poppins Light"/>
            </a:endParaRPr>
          </a:p>
        </p:txBody>
      </p:sp>
      <p:sp>
        <p:nvSpPr>
          <p:cNvPr id="258" name="Google Shape;258;p9"/>
          <p:cNvSpPr txBox="1"/>
          <p:nvPr/>
        </p:nvSpPr>
        <p:spPr>
          <a:xfrm>
            <a:off x="395359" y="225521"/>
            <a:ext cx="11674190"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4000"/>
              <a:buFont typeface="Poppins Light"/>
              <a:buNone/>
            </a:pPr>
            <a:r>
              <a:rPr b="0" i="0" lang="en-GB" sz="4000" u="none" cap="none" strike="noStrike">
                <a:solidFill>
                  <a:srgbClr val="241A42"/>
                </a:solidFill>
                <a:latin typeface="Poppins Light"/>
                <a:ea typeface="Poppins Light"/>
                <a:cs typeface="Poppins Light"/>
                <a:sym typeface="Poppins Light"/>
              </a:rPr>
              <a:t>The problem … climate change is affecting communities around the world. </a:t>
            </a:r>
            <a:endParaRPr b="0" i="0" sz="1800" u="none" cap="none" strike="noStrike">
              <a:solidFill>
                <a:schemeClr val="dk1"/>
              </a:solidFill>
              <a:latin typeface="Poppins Light"/>
              <a:ea typeface="Poppins Light"/>
              <a:cs typeface="Poppins Light"/>
              <a:sym typeface="Poppins Light"/>
            </a:endParaRPr>
          </a:p>
        </p:txBody>
      </p:sp>
      <p:pic>
        <p:nvPicPr>
          <p:cNvPr id="259" name="Google Shape;259;p9"/>
          <p:cNvPicPr preferRelativeResize="0"/>
          <p:nvPr/>
        </p:nvPicPr>
        <p:blipFill rotWithShape="1">
          <a:blip r:embed="rId3">
            <a:alphaModFix/>
          </a:blip>
          <a:srcRect b="-3" l="0" r="20801" t="0"/>
          <a:stretch/>
        </p:blipFill>
        <p:spPr>
          <a:xfrm>
            <a:off x="424336" y="1732548"/>
            <a:ext cx="2724172" cy="2493459"/>
          </a:xfrm>
          <a:prstGeom prst="roundRect">
            <a:avLst>
              <a:gd fmla="val 16667" name="adj"/>
            </a:avLst>
          </a:prstGeom>
          <a:noFill/>
          <a:ln>
            <a:noFill/>
          </a:ln>
        </p:spPr>
      </p:pic>
      <p:pic>
        <p:nvPicPr>
          <p:cNvPr id="260" name="Google Shape;260;p9"/>
          <p:cNvPicPr preferRelativeResize="0"/>
          <p:nvPr/>
        </p:nvPicPr>
        <p:blipFill rotWithShape="1">
          <a:blip r:embed="rId4">
            <a:alphaModFix/>
          </a:blip>
          <a:srcRect b="0" l="0" r="0" t="0"/>
          <a:stretch/>
        </p:blipFill>
        <p:spPr>
          <a:xfrm>
            <a:off x="9105734" y="4378742"/>
            <a:ext cx="2709233" cy="2425187"/>
          </a:xfrm>
          <a:prstGeom prst="roundRect">
            <a:avLst>
              <a:gd fmla="val 16667" name="adj"/>
            </a:avLst>
          </a:prstGeom>
          <a:noFill/>
          <a:ln>
            <a:noFill/>
          </a:ln>
        </p:spPr>
      </p:pic>
      <p:pic>
        <p:nvPicPr>
          <p:cNvPr id="261" name="Google Shape;261;p9"/>
          <p:cNvPicPr preferRelativeResize="0"/>
          <p:nvPr/>
        </p:nvPicPr>
        <p:blipFill rotWithShape="1">
          <a:blip r:embed="rId5">
            <a:alphaModFix/>
          </a:blip>
          <a:srcRect b="23677" l="24531" r="14496" t="23407"/>
          <a:stretch/>
        </p:blipFill>
        <p:spPr>
          <a:xfrm>
            <a:off x="398769" y="4359696"/>
            <a:ext cx="2775305" cy="2408622"/>
          </a:xfrm>
          <a:prstGeom prst="roundRect">
            <a:avLst>
              <a:gd fmla="val 16667" name="adj"/>
            </a:avLst>
          </a:prstGeom>
          <a:noFill/>
          <a:ln>
            <a:noFill/>
          </a:ln>
        </p:spPr>
      </p:pic>
      <p:pic>
        <p:nvPicPr>
          <p:cNvPr id="262" name="Google Shape;262;p9"/>
          <p:cNvPicPr preferRelativeResize="0"/>
          <p:nvPr/>
        </p:nvPicPr>
        <p:blipFill rotWithShape="1">
          <a:blip r:embed="rId6">
            <a:alphaModFix/>
          </a:blip>
          <a:srcRect b="24364" l="19669" r="23051" t="25263"/>
          <a:stretch/>
        </p:blipFill>
        <p:spPr>
          <a:xfrm>
            <a:off x="3218728" y="1774480"/>
            <a:ext cx="2821525" cy="2481291"/>
          </a:xfrm>
          <a:prstGeom prst="roundRect">
            <a:avLst>
              <a:gd fmla="val 16667" name="adj"/>
            </a:avLst>
          </a:prstGeom>
          <a:noFill/>
          <a:ln>
            <a:noFill/>
          </a:ln>
        </p:spPr>
      </p:pic>
      <p:pic>
        <p:nvPicPr>
          <p:cNvPr id="263" name="Google Shape;263;p9"/>
          <p:cNvPicPr preferRelativeResize="0"/>
          <p:nvPr/>
        </p:nvPicPr>
        <p:blipFill rotWithShape="1">
          <a:blip r:embed="rId7">
            <a:alphaModFix/>
          </a:blip>
          <a:srcRect b="20054" l="10251" r="11318" t="20315"/>
          <a:stretch/>
        </p:blipFill>
        <p:spPr>
          <a:xfrm>
            <a:off x="6107053" y="1729675"/>
            <a:ext cx="2872432" cy="2493459"/>
          </a:xfrm>
          <a:prstGeom prst="roundRect">
            <a:avLst>
              <a:gd fmla="val 16667" name="adj"/>
            </a:avLst>
          </a:prstGeom>
          <a:noFill/>
          <a:ln>
            <a:noFill/>
          </a:ln>
        </p:spPr>
      </p:pic>
      <p:pic>
        <p:nvPicPr>
          <p:cNvPr id="264" name="Google Shape;264;p9"/>
          <p:cNvPicPr preferRelativeResize="0"/>
          <p:nvPr/>
        </p:nvPicPr>
        <p:blipFill rotWithShape="1">
          <a:blip r:embed="rId8">
            <a:alphaModFix/>
          </a:blip>
          <a:srcRect b="0" l="0" r="16236" t="0"/>
          <a:stretch/>
        </p:blipFill>
        <p:spPr>
          <a:xfrm>
            <a:off x="9047376" y="1744116"/>
            <a:ext cx="2825950" cy="2497603"/>
          </a:xfrm>
          <a:prstGeom prst="roundRect">
            <a:avLst>
              <a:gd fmla="val 16667" name="adj"/>
            </a:avLst>
          </a:prstGeom>
          <a:noFill/>
          <a:ln>
            <a:noFill/>
          </a:ln>
        </p:spPr>
      </p:pic>
      <p:pic>
        <p:nvPicPr>
          <p:cNvPr id="265" name="Google Shape;265;p9"/>
          <p:cNvPicPr preferRelativeResize="0"/>
          <p:nvPr/>
        </p:nvPicPr>
        <p:blipFill rotWithShape="1">
          <a:blip r:embed="rId9">
            <a:alphaModFix/>
          </a:blip>
          <a:srcRect b="22716" l="13581" r="23339" t="22586"/>
          <a:stretch/>
        </p:blipFill>
        <p:spPr>
          <a:xfrm>
            <a:off x="6201716" y="4353049"/>
            <a:ext cx="2810594" cy="2437139"/>
          </a:xfrm>
          <a:prstGeom prst="roundRect">
            <a:avLst>
              <a:gd fmla="val 16667" name="adj"/>
            </a:avLst>
          </a:prstGeom>
          <a:noFill/>
          <a:ln>
            <a:noFill/>
          </a:ln>
        </p:spPr>
      </p:pic>
      <p:pic>
        <p:nvPicPr>
          <p:cNvPr id="266" name="Google Shape;266;p9"/>
          <p:cNvPicPr preferRelativeResize="0"/>
          <p:nvPr/>
        </p:nvPicPr>
        <p:blipFill rotWithShape="1">
          <a:blip r:embed="rId10">
            <a:alphaModFix/>
          </a:blip>
          <a:srcRect b="23183" l="24793" r="19458" t="23408"/>
          <a:stretch/>
        </p:blipFill>
        <p:spPr>
          <a:xfrm>
            <a:off x="3267498" y="4339267"/>
            <a:ext cx="2828501" cy="2465762"/>
          </a:xfrm>
          <a:prstGeom prst="roundRect">
            <a:avLst>
              <a:gd fmla="val 16667" name="adj"/>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0"/>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273" name="Google Shape;273;p10"/>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274" name="Google Shape;274;p10"/>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1"/>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281" name="Google Shape;281;p11"/>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282" name="Google Shape;282;p11"/>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283" name="Google Shape;283;p11"/>
          <p:cNvPicPr preferRelativeResize="0"/>
          <p:nvPr/>
        </p:nvPicPr>
        <p:blipFill rotWithShape="1">
          <a:blip r:embed="rId4">
            <a:alphaModFix/>
          </a:blip>
          <a:srcRect b="0" l="0" r="0" t="0"/>
          <a:stretch/>
        </p:blipFill>
        <p:spPr>
          <a:xfrm>
            <a:off x="1320799" y="-186264"/>
            <a:ext cx="9381066" cy="93810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2"/>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290" name="Google Shape;290;p12"/>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291" name="Google Shape;291;p12"/>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292" name="Google Shape;292;p12"/>
          <p:cNvPicPr preferRelativeResize="0"/>
          <p:nvPr/>
        </p:nvPicPr>
        <p:blipFill rotWithShape="1">
          <a:blip r:embed="rId4">
            <a:alphaModFix/>
          </a:blip>
          <a:srcRect b="0" l="0" r="0" t="0"/>
          <a:stretch/>
        </p:blipFill>
        <p:spPr>
          <a:xfrm>
            <a:off x="1583266" y="-168700"/>
            <a:ext cx="9025466" cy="90254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13"/>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299" name="Google Shape;299;p13"/>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300" name="Google Shape;300;p13"/>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301" name="Google Shape;301;p13"/>
          <p:cNvPicPr preferRelativeResize="0"/>
          <p:nvPr/>
        </p:nvPicPr>
        <p:blipFill rotWithShape="1">
          <a:blip r:embed="rId4">
            <a:alphaModFix/>
          </a:blip>
          <a:srcRect b="0" l="0" r="0" t="0"/>
          <a:stretch/>
        </p:blipFill>
        <p:spPr>
          <a:xfrm>
            <a:off x="1617133" y="-134833"/>
            <a:ext cx="8957732" cy="89577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4"/>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308" name="Google Shape;308;p14"/>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309" name="Google Shape;309;p14"/>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310" name="Google Shape;310;p14"/>
          <p:cNvPicPr preferRelativeResize="0"/>
          <p:nvPr/>
        </p:nvPicPr>
        <p:blipFill rotWithShape="1">
          <a:blip r:embed="rId4">
            <a:alphaModFix/>
          </a:blip>
          <a:srcRect b="0" l="0" r="0" t="0"/>
          <a:stretch/>
        </p:blipFill>
        <p:spPr>
          <a:xfrm>
            <a:off x="1751967" y="1"/>
            <a:ext cx="8688066" cy="86880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5"/>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317" name="Google Shape;317;p15"/>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318" name="Google Shape;318;p15"/>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319" name="Google Shape;319;p15"/>
          <p:cNvPicPr preferRelativeResize="0"/>
          <p:nvPr/>
        </p:nvPicPr>
        <p:blipFill rotWithShape="1">
          <a:blip r:embed="rId4">
            <a:alphaModFix/>
          </a:blip>
          <a:srcRect b="0" l="0" r="0" t="0"/>
          <a:stretch/>
        </p:blipFill>
        <p:spPr>
          <a:xfrm>
            <a:off x="1751967" y="1"/>
            <a:ext cx="8688066" cy="8688066"/>
          </a:xfrm>
          <a:prstGeom prst="rect">
            <a:avLst/>
          </a:prstGeom>
          <a:noFill/>
          <a:ln>
            <a:noFill/>
          </a:ln>
        </p:spPr>
      </p:pic>
      <p:pic>
        <p:nvPicPr>
          <p:cNvPr id="320" name="Google Shape;320;p15"/>
          <p:cNvPicPr preferRelativeResize="0"/>
          <p:nvPr/>
        </p:nvPicPr>
        <p:blipFill rotWithShape="1">
          <a:blip r:embed="rId5">
            <a:alphaModFix/>
          </a:blip>
          <a:srcRect b="0" l="0" r="0" t="0"/>
          <a:stretch/>
        </p:blipFill>
        <p:spPr>
          <a:xfrm>
            <a:off x="1657963" y="-94003"/>
            <a:ext cx="8876071" cy="887607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6"/>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327" name="Google Shape;327;p16"/>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328" name="Google Shape;328;p16"/>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329" name="Google Shape;329;p16"/>
          <p:cNvPicPr preferRelativeResize="0"/>
          <p:nvPr/>
        </p:nvPicPr>
        <p:blipFill rotWithShape="1">
          <a:blip r:embed="rId4">
            <a:alphaModFix/>
          </a:blip>
          <a:srcRect b="0" l="0" r="0" t="0"/>
          <a:stretch/>
        </p:blipFill>
        <p:spPr>
          <a:xfrm>
            <a:off x="1751967" y="1"/>
            <a:ext cx="8688066" cy="8688066"/>
          </a:xfrm>
          <a:prstGeom prst="rect">
            <a:avLst/>
          </a:prstGeom>
          <a:noFill/>
          <a:ln>
            <a:noFill/>
          </a:ln>
        </p:spPr>
      </p:pic>
      <p:pic>
        <p:nvPicPr>
          <p:cNvPr id="330" name="Google Shape;330;p16"/>
          <p:cNvPicPr preferRelativeResize="0"/>
          <p:nvPr/>
        </p:nvPicPr>
        <p:blipFill rotWithShape="1">
          <a:blip r:embed="rId5">
            <a:alphaModFix/>
          </a:blip>
          <a:srcRect b="0" l="0" r="0" t="0"/>
          <a:stretch/>
        </p:blipFill>
        <p:spPr>
          <a:xfrm>
            <a:off x="1547350" y="-204616"/>
            <a:ext cx="9097297" cy="909729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7"/>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337" name="Google Shape;337;p17"/>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338" name="Google Shape;338;p17"/>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339" name="Google Shape;339;p17"/>
          <p:cNvPicPr preferRelativeResize="0"/>
          <p:nvPr/>
        </p:nvPicPr>
        <p:blipFill rotWithShape="1">
          <a:blip r:embed="rId4">
            <a:alphaModFix/>
          </a:blip>
          <a:srcRect b="0" l="0" r="0" t="0"/>
          <a:stretch/>
        </p:blipFill>
        <p:spPr>
          <a:xfrm>
            <a:off x="1751967" y="1"/>
            <a:ext cx="8688066" cy="8688066"/>
          </a:xfrm>
          <a:prstGeom prst="rect">
            <a:avLst/>
          </a:prstGeom>
          <a:noFill/>
          <a:ln>
            <a:noFill/>
          </a:ln>
        </p:spPr>
      </p:pic>
      <p:pic>
        <p:nvPicPr>
          <p:cNvPr id="340" name="Google Shape;340;p17"/>
          <p:cNvPicPr preferRelativeResize="0"/>
          <p:nvPr/>
        </p:nvPicPr>
        <p:blipFill rotWithShape="1">
          <a:blip r:embed="rId5">
            <a:alphaModFix/>
          </a:blip>
          <a:srcRect b="0" l="0" r="0" t="0"/>
          <a:stretch/>
        </p:blipFill>
        <p:spPr>
          <a:xfrm>
            <a:off x="1539977" y="-245311"/>
            <a:ext cx="9112045" cy="911204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18"/>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347" name="Google Shape;347;p18"/>
          <p:cNvSpPr txBox="1"/>
          <p:nvPr/>
        </p:nvSpPr>
        <p:spPr>
          <a:xfrm>
            <a:off x="169334" y="323651"/>
            <a:ext cx="12192000" cy="6462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Who can help solve the climate change problem? </a:t>
            </a:r>
            <a:endParaRPr b="0" i="0" sz="3600" u="none" cap="none" strike="noStrike">
              <a:solidFill>
                <a:srgbClr val="F6F6EB"/>
              </a:solidFill>
              <a:latin typeface="Poppins Light"/>
              <a:ea typeface="Poppins Light"/>
              <a:cs typeface="Poppins Light"/>
              <a:sym typeface="Poppins Light"/>
            </a:endParaRPr>
          </a:p>
        </p:txBody>
      </p:sp>
      <p:pic>
        <p:nvPicPr>
          <p:cNvPr id="348" name="Google Shape;348;p18"/>
          <p:cNvPicPr preferRelativeResize="0"/>
          <p:nvPr/>
        </p:nvPicPr>
        <p:blipFill rotWithShape="1">
          <a:blip r:embed="rId3">
            <a:alphaModFix/>
          </a:blip>
          <a:srcRect b="0" l="0" r="0" t="0"/>
          <a:stretch/>
        </p:blipFill>
        <p:spPr>
          <a:xfrm>
            <a:off x="1751966" y="0"/>
            <a:ext cx="8688067" cy="8688067"/>
          </a:xfrm>
          <a:prstGeom prst="rect">
            <a:avLst/>
          </a:prstGeom>
          <a:noFill/>
          <a:ln>
            <a:noFill/>
          </a:ln>
        </p:spPr>
      </p:pic>
      <p:pic>
        <p:nvPicPr>
          <p:cNvPr id="349" name="Google Shape;349;p18"/>
          <p:cNvPicPr preferRelativeResize="0"/>
          <p:nvPr/>
        </p:nvPicPr>
        <p:blipFill rotWithShape="1">
          <a:blip r:embed="rId4">
            <a:alphaModFix/>
          </a:blip>
          <a:srcRect b="0" l="0" r="0" t="0"/>
          <a:stretch/>
        </p:blipFill>
        <p:spPr>
          <a:xfrm>
            <a:off x="1621092" y="-130874"/>
            <a:ext cx="8949813" cy="894981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id="355" name="Google Shape;355;p19"/>
          <p:cNvPicPr preferRelativeResize="0"/>
          <p:nvPr/>
        </p:nvPicPr>
        <p:blipFill rotWithShape="1">
          <a:blip r:embed="rId3">
            <a:alphaModFix/>
          </a:blip>
          <a:srcRect b="0" l="0" r="0" t="0"/>
          <a:stretch/>
        </p:blipFill>
        <p:spPr>
          <a:xfrm>
            <a:off x="8494321" y="-90655"/>
            <a:ext cx="4860588" cy="4860588"/>
          </a:xfrm>
          <a:prstGeom prst="rect">
            <a:avLst/>
          </a:prstGeom>
          <a:noFill/>
          <a:ln>
            <a:noFill/>
          </a:ln>
        </p:spPr>
      </p:pic>
      <p:pic>
        <p:nvPicPr>
          <p:cNvPr id="356" name="Google Shape;356;p19"/>
          <p:cNvPicPr preferRelativeResize="0"/>
          <p:nvPr/>
        </p:nvPicPr>
        <p:blipFill rotWithShape="1">
          <a:blip r:embed="rId4">
            <a:alphaModFix/>
          </a:blip>
          <a:srcRect b="33940" l="12985" r="9451" t="18215"/>
          <a:stretch/>
        </p:blipFill>
        <p:spPr>
          <a:xfrm>
            <a:off x="5784540" y="4532409"/>
            <a:ext cx="3770076" cy="2325591"/>
          </a:xfrm>
          <a:prstGeom prst="rect">
            <a:avLst/>
          </a:prstGeom>
          <a:noFill/>
          <a:ln>
            <a:noFill/>
          </a:ln>
        </p:spPr>
      </p:pic>
      <p:pic>
        <p:nvPicPr>
          <p:cNvPr id="357" name="Google Shape;357;p19"/>
          <p:cNvPicPr preferRelativeResize="0"/>
          <p:nvPr/>
        </p:nvPicPr>
        <p:blipFill rotWithShape="1">
          <a:blip r:embed="rId5">
            <a:alphaModFix/>
          </a:blip>
          <a:srcRect b="26706" l="15403" r="13225" t="18482"/>
          <a:stretch/>
        </p:blipFill>
        <p:spPr>
          <a:xfrm>
            <a:off x="7976859" y="2992493"/>
            <a:ext cx="3469120" cy="2664228"/>
          </a:xfrm>
          <a:prstGeom prst="rect">
            <a:avLst/>
          </a:prstGeom>
          <a:noFill/>
          <a:ln>
            <a:noFill/>
          </a:ln>
        </p:spPr>
      </p:pic>
      <p:pic>
        <p:nvPicPr>
          <p:cNvPr id="358" name="Google Shape;358;p19"/>
          <p:cNvPicPr preferRelativeResize="0"/>
          <p:nvPr/>
        </p:nvPicPr>
        <p:blipFill rotWithShape="1">
          <a:blip r:embed="rId6">
            <a:alphaModFix/>
          </a:blip>
          <a:srcRect b="0" l="0" r="0" t="0"/>
          <a:stretch/>
        </p:blipFill>
        <p:spPr>
          <a:xfrm>
            <a:off x="999394" y="3602391"/>
            <a:ext cx="4860588" cy="4860588"/>
          </a:xfrm>
          <a:prstGeom prst="rect">
            <a:avLst/>
          </a:prstGeom>
          <a:noFill/>
          <a:ln>
            <a:noFill/>
          </a:ln>
        </p:spPr>
      </p:pic>
      <p:sp>
        <p:nvSpPr>
          <p:cNvPr id="359" name="Google Shape;359;p19"/>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360" name="Google Shape;360;p19"/>
          <p:cNvSpPr txBox="1"/>
          <p:nvPr/>
        </p:nvSpPr>
        <p:spPr>
          <a:xfrm>
            <a:off x="125090" y="117175"/>
            <a:ext cx="11703116" cy="10156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D8FC00"/>
              </a:buClr>
              <a:buSzPts val="3000"/>
              <a:buFont typeface="Poppins Light"/>
              <a:buNone/>
            </a:pPr>
            <a:r>
              <a:rPr b="0" i="0" lang="en-GB" sz="3000" u="none" cap="none" strike="noStrike">
                <a:solidFill>
                  <a:srgbClr val="D8FC00"/>
                </a:solidFill>
                <a:latin typeface="Poppins Light"/>
                <a:ea typeface="Poppins Light"/>
                <a:cs typeface="Poppins Light"/>
                <a:sym typeface="Poppins Light"/>
              </a:rPr>
              <a:t>‘Humans are the greatest problem solvers our planet has ever known! </a:t>
            </a:r>
            <a:r>
              <a:rPr b="0" i="0" lang="en-GB" sz="2400" u="none" cap="none" strike="noStrike">
                <a:solidFill>
                  <a:srgbClr val="D8FC00"/>
                </a:solidFill>
                <a:latin typeface="Poppins Light"/>
                <a:ea typeface="Poppins Light"/>
                <a:cs typeface="Poppins Light"/>
                <a:sym typeface="Poppins Light"/>
              </a:rPr>
              <a:t>Sir David Attenborough.</a:t>
            </a:r>
            <a:r>
              <a:rPr b="0" i="0" lang="en-GB" sz="3000" u="none" cap="none" strike="noStrike">
                <a:solidFill>
                  <a:srgbClr val="D8FC00"/>
                </a:solidFill>
                <a:latin typeface="Poppins Light"/>
                <a:ea typeface="Poppins Light"/>
                <a:cs typeface="Poppins Light"/>
                <a:sym typeface="Poppins Light"/>
              </a:rPr>
              <a:t> </a:t>
            </a:r>
            <a:endParaRPr b="0" i="0" sz="3000" u="none" cap="none" strike="noStrike">
              <a:solidFill>
                <a:srgbClr val="D8FC00"/>
              </a:solidFill>
              <a:latin typeface="Poppins Light"/>
              <a:ea typeface="Poppins Light"/>
              <a:cs typeface="Poppins Light"/>
              <a:sym typeface="Poppins Light"/>
            </a:endParaRPr>
          </a:p>
        </p:txBody>
      </p:sp>
      <p:pic>
        <p:nvPicPr>
          <p:cNvPr id="361" name="Google Shape;361;p19"/>
          <p:cNvPicPr preferRelativeResize="0"/>
          <p:nvPr/>
        </p:nvPicPr>
        <p:blipFill rotWithShape="1">
          <a:blip r:embed="rId7">
            <a:alphaModFix/>
          </a:blip>
          <a:srcRect b="23797" l="21052" r="11325" t="19841"/>
          <a:stretch/>
        </p:blipFill>
        <p:spPr>
          <a:xfrm>
            <a:off x="1" y="1120221"/>
            <a:ext cx="3286890" cy="2739515"/>
          </a:xfrm>
          <a:prstGeom prst="rect">
            <a:avLst/>
          </a:prstGeom>
          <a:noFill/>
          <a:ln>
            <a:noFill/>
          </a:ln>
        </p:spPr>
      </p:pic>
      <p:pic>
        <p:nvPicPr>
          <p:cNvPr id="362" name="Google Shape;362;p19"/>
          <p:cNvPicPr preferRelativeResize="0"/>
          <p:nvPr/>
        </p:nvPicPr>
        <p:blipFill rotWithShape="1">
          <a:blip r:embed="rId8">
            <a:alphaModFix/>
          </a:blip>
          <a:srcRect b="33021" l="0" r="18226" t="0"/>
          <a:stretch/>
        </p:blipFill>
        <p:spPr>
          <a:xfrm>
            <a:off x="8164241" y="3721886"/>
            <a:ext cx="3974718" cy="3255588"/>
          </a:xfrm>
          <a:prstGeom prst="rect">
            <a:avLst/>
          </a:prstGeom>
          <a:noFill/>
          <a:ln>
            <a:noFill/>
          </a:ln>
        </p:spPr>
      </p:pic>
      <p:pic>
        <p:nvPicPr>
          <p:cNvPr id="363" name="Google Shape;363;p19"/>
          <p:cNvPicPr preferRelativeResize="0"/>
          <p:nvPr/>
        </p:nvPicPr>
        <p:blipFill rotWithShape="1">
          <a:blip r:embed="rId9">
            <a:alphaModFix/>
          </a:blip>
          <a:srcRect b="26121" l="21798" r="14804" t="0"/>
          <a:stretch/>
        </p:blipFill>
        <p:spPr>
          <a:xfrm>
            <a:off x="0" y="2529120"/>
            <a:ext cx="3081544" cy="3590984"/>
          </a:xfrm>
          <a:prstGeom prst="rect">
            <a:avLst/>
          </a:prstGeom>
          <a:noFill/>
          <a:ln>
            <a:noFill/>
          </a:ln>
        </p:spPr>
      </p:pic>
      <p:pic>
        <p:nvPicPr>
          <p:cNvPr id="364" name="Google Shape;364;p19"/>
          <p:cNvPicPr preferRelativeResize="0"/>
          <p:nvPr/>
        </p:nvPicPr>
        <p:blipFill rotWithShape="1">
          <a:blip r:embed="rId10">
            <a:alphaModFix/>
          </a:blip>
          <a:srcRect b="23798" l="14696" r="12677" t="0"/>
          <a:stretch/>
        </p:blipFill>
        <p:spPr>
          <a:xfrm>
            <a:off x="6464737" y="117165"/>
            <a:ext cx="3530072" cy="3703846"/>
          </a:xfrm>
          <a:prstGeom prst="rect">
            <a:avLst/>
          </a:prstGeom>
          <a:noFill/>
          <a:ln>
            <a:noFill/>
          </a:ln>
        </p:spPr>
      </p:pic>
      <p:pic>
        <p:nvPicPr>
          <p:cNvPr id="365" name="Google Shape;365;p19"/>
          <p:cNvPicPr preferRelativeResize="0"/>
          <p:nvPr/>
        </p:nvPicPr>
        <p:blipFill rotWithShape="1">
          <a:blip r:embed="rId11">
            <a:alphaModFix/>
          </a:blip>
          <a:srcRect b="26614" l="15851" r="13275" t="18898"/>
          <a:stretch/>
        </p:blipFill>
        <p:spPr>
          <a:xfrm>
            <a:off x="3149495" y="1393776"/>
            <a:ext cx="3591804" cy="2761336"/>
          </a:xfrm>
          <a:prstGeom prst="rect">
            <a:avLst/>
          </a:prstGeom>
          <a:noFill/>
          <a:ln>
            <a:noFill/>
          </a:ln>
        </p:spPr>
      </p:pic>
      <p:pic>
        <p:nvPicPr>
          <p:cNvPr id="366" name="Google Shape;366;p19"/>
          <p:cNvPicPr preferRelativeResize="0"/>
          <p:nvPr/>
        </p:nvPicPr>
        <p:blipFill rotWithShape="1">
          <a:blip r:embed="rId12">
            <a:alphaModFix/>
          </a:blip>
          <a:srcRect b="26397" l="15681" r="12946" t="20035"/>
          <a:stretch/>
        </p:blipFill>
        <p:spPr>
          <a:xfrm>
            <a:off x="4321186" y="3429000"/>
            <a:ext cx="3469120" cy="260370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0"/>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373" name="Google Shape;373;p20"/>
          <p:cNvSpPr txBox="1"/>
          <p:nvPr/>
        </p:nvSpPr>
        <p:spPr>
          <a:xfrm>
            <a:off x="630635" y="263288"/>
            <a:ext cx="10732543"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4400"/>
              <a:buFont typeface="Poppins Light"/>
              <a:buNone/>
            </a:pPr>
            <a:r>
              <a:rPr b="0" i="0" lang="en-GB" sz="4400" u="none" cap="none" strike="noStrike">
                <a:solidFill>
                  <a:srgbClr val="F6F6EB"/>
                </a:solidFill>
                <a:latin typeface="Poppins Light"/>
                <a:ea typeface="Poppins Light"/>
                <a:cs typeface="Poppins Light"/>
                <a:sym typeface="Poppins Light"/>
              </a:rPr>
              <a:t>A cool problem-solving project!</a:t>
            </a:r>
            <a:endParaRPr b="0" i="0" sz="2800" u="none" cap="none" strike="noStrike">
              <a:solidFill>
                <a:srgbClr val="F6F6EB"/>
              </a:solidFill>
              <a:latin typeface="Poppins Light"/>
              <a:ea typeface="Poppins Light"/>
              <a:cs typeface="Poppins Light"/>
              <a:sym typeface="Poppins Light"/>
            </a:endParaRPr>
          </a:p>
        </p:txBody>
      </p:sp>
      <p:sp>
        <p:nvSpPr>
          <p:cNvPr id="374" name="Google Shape;374;p20"/>
          <p:cNvSpPr txBox="1"/>
          <p:nvPr/>
        </p:nvSpPr>
        <p:spPr>
          <a:xfrm>
            <a:off x="6095999" y="4742620"/>
            <a:ext cx="6016305" cy="12926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34A43"/>
              </a:buClr>
              <a:buSzPts val="2600"/>
              <a:buFont typeface="Poppins Light"/>
              <a:buNone/>
            </a:pPr>
            <a:r>
              <a:rPr b="0" i="0" lang="en-GB" sz="2600" u="none" cap="none" strike="noStrike">
                <a:solidFill>
                  <a:srgbClr val="034A43"/>
                </a:solidFill>
                <a:latin typeface="Poppins Light"/>
                <a:ea typeface="Poppins Light"/>
                <a:cs typeface="Poppins Light"/>
                <a:sym typeface="Poppins Light"/>
              </a:rPr>
              <a:t>Would you like to be involved in these sorts of projects when you’re older?  </a:t>
            </a:r>
            <a:endParaRPr b="0" i="0" sz="1800" u="none" cap="none" strike="noStrike">
              <a:solidFill>
                <a:schemeClr val="dk1"/>
              </a:solidFill>
              <a:latin typeface="Poppins Light"/>
              <a:ea typeface="Poppins Light"/>
              <a:cs typeface="Poppins Light"/>
              <a:sym typeface="Poppins Light"/>
            </a:endParaRPr>
          </a:p>
        </p:txBody>
      </p:sp>
      <p:sp>
        <p:nvSpPr>
          <p:cNvPr id="375" name="Google Shape;375;p20"/>
          <p:cNvSpPr txBox="1"/>
          <p:nvPr/>
        </p:nvSpPr>
        <p:spPr>
          <a:xfrm>
            <a:off x="6095999" y="3294764"/>
            <a:ext cx="5091953" cy="8925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600"/>
              <a:buFont typeface="Poppins Light"/>
              <a:buNone/>
            </a:pPr>
            <a:r>
              <a:rPr b="0" i="0" lang="en-GB" sz="2600" u="none" cap="none" strike="noStrike">
                <a:solidFill>
                  <a:srgbClr val="241A42"/>
                </a:solidFill>
                <a:latin typeface="Poppins Light"/>
                <a:ea typeface="Poppins Light"/>
                <a:cs typeface="Poppins Light"/>
                <a:sym typeface="Poppins Light"/>
              </a:rPr>
              <a:t>Do you think these seaweed ideas seem sensible or crazy?  </a:t>
            </a:r>
            <a:endParaRPr b="0" i="0" sz="1800" u="none" cap="none" strike="noStrike">
              <a:solidFill>
                <a:schemeClr val="dk1"/>
              </a:solidFill>
              <a:latin typeface="Poppins Light"/>
              <a:ea typeface="Poppins Light"/>
              <a:cs typeface="Poppins Light"/>
              <a:sym typeface="Poppins Light"/>
            </a:endParaRPr>
          </a:p>
        </p:txBody>
      </p:sp>
      <p:pic>
        <p:nvPicPr>
          <p:cNvPr descr="Thought bubble outline" id="376" name="Google Shape;376;p20"/>
          <p:cNvPicPr preferRelativeResize="0"/>
          <p:nvPr/>
        </p:nvPicPr>
        <p:blipFill rotWithShape="1">
          <a:blip r:embed="rId3">
            <a:alphaModFix/>
          </a:blip>
          <a:srcRect b="0" l="0" r="0" t="0"/>
          <a:stretch/>
        </p:blipFill>
        <p:spPr>
          <a:xfrm>
            <a:off x="5186079" y="3464754"/>
            <a:ext cx="810828" cy="810828"/>
          </a:xfrm>
          <a:prstGeom prst="rect">
            <a:avLst/>
          </a:prstGeom>
          <a:noFill/>
          <a:ln>
            <a:noFill/>
          </a:ln>
        </p:spPr>
      </p:pic>
      <p:pic>
        <p:nvPicPr>
          <p:cNvPr descr="Thought bubble outline" id="377" name="Google Shape;377;p20"/>
          <p:cNvPicPr preferRelativeResize="0"/>
          <p:nvPr/>
        </p:nvPicPr>
        <p:blipFill rotWithShape="1">
          <a:blip r:embed="rId3">
            <a:alphaModFix/>
          </a:blip>
          <a:srcRect b="0" l="0" r="0" t="0"/>
          <a:stretch/>
        </p:blipFill>
        <p:spPr>
          <a:xfrm>
            <a:off x="5186078" y="4742620"/>
            <a:ext cx="810828" cy="810828"/>
          </a:xfrm>
          <a:prstGeom prst="rect">
            <a:avLst/>
          </a:prstGeom>
          <a:noFill/>
          <a:ln>
            <a:noFill/>
          </a:ln>
        </p:spPr>
      </p:pic>
      <p:sp>
        <p:nvSpPr>
          <p:cNvPr id="378" name="Google Shape;378;p20"/>
          <p:cNvSpPr/>
          <p:nvPr/>
        </p:nvSpPr>
        <p:spPr>
          <a:xfrm>
            <a:off x="3125674" y="1724143"/>
            <a:ext cx="4931700" cy="1312500"/>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pic>
        <p:nvPicPr>
          <p:cNvPr id="379" name="Google Shape;379;p20"/>
          <p:cNvPicPr preferRelativeResize="0"/>
          <p:nvPr/>
        </p:nvPicPr>
        <p:blipFill rotWithShape="1">
          <a:blip r:embed="rId4">
            <a:alphaModFix/>
          </a:blip>
          <a:srcRect b="32816" l="25565" r="25146" t="33287"/>
          <a:stretch/>
        </p:blipFill>
        <p:spPr>
          <a:xfrm>
            <a:off x="6095999" y="1849324"/>
            <a:ext cx="1659411" cy="1141199"/>
          </a:xfrm>
          <a:prstGeom prst="rect">
            <a:avLst/>
          </a:prstGeom>
          <a:noFill/>
          <a:ln>
            <a:noFill/>
          </a:ln>
        </p:spPr>
      </p:pic>
      <p:sp>
        <p:nvSpPr>
          <p:cNvPr id="380" name="Google Shape;380;p20"/>
          <p:cNvSpPr txBox="1"/>
          <p:nvPr/>
        </p:nvSpPr>
        <p:spPr>
          <a:xfrm>
            <a:off x="3359700" y="1964875"/>
            <a:ext cx="2793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400"/>
              <a:buFont typeface="Poppins Light"/>
              <a:buNone/>
            </a:pPr>
            <a:r>
              <a:rPr b="0" i="0" lang="en-GB" sz="2400" u="none" cap="none" strike="noStrike">
                <a:solidFill>
                  <a:srgbClr val="241A42"/>
                </a:solidFill>
                <a:latin typeface="Poppins Light"/>
                <a:ea typeface="Poppins Light"/>
                <a:cs typeface="Poppins Light"/>
                <a:sym typeface="Poppins Light"/>
              </a:rPr>
              <a:t>Watch this  ‘seaweed’ film</a:t>
            </a:r>
            <a:endParaRPr b="0" i="0" sz="1800" u="none" cap="none" strike="noStrike">
              <a:solidFill>
                <a:srgbClr val="241A42"/>
              </a:solidFill>
              <a:latin typeface="Poppins Light"/>
              <a:ea typeface="Poppins Light"/>
              <a:cs typeface="Poppins Light"/>
              <a:sym typeface="Poppins Light"/>
            </a:endParaRPr>
          </a:p>
        </p:txBody>
      </p:sp>
      <p:pic>
        <p:nvPicPr>
          <p:cNvPr descr="A purple explosion on a black background&#10;&#10;Description automatically generated" id="381" name="Google Shape;381;p20"/>
          <p:cNvPicPr preferRelativeResize="0"/>
          <p:nvPr/>
        </p:nvPicPr>
        <p:blipFill rotWithShape="1">
          <a:blip r:embed="rId5">
            <a:alphaModFix/>
          </a:blip>
          <a:srcRect b="0" l="0" r="0" t="0"/>
          <a:stretch/>
        </p:blipFill>
        <p:spPr>
          <a:xfrm>
            <a:off x="9870363" y="8692"/>
            <a:ext cx="2342513" cy="2342513"/>
          </a:xfrm>
          <a:prstGeom prst="rect">
            <a:avLst/>
          </a:prstGeom>
          <a:noFill/>
          <a:ln>
            <a:noFill/>
          </a:ln>
        </p:spPr>
      </p:pic>
      <p:sp>
        <p:nvSpPr>
          <p:cNvPr id="382" name="Google Shape;382;p20"/>
          <p:cNvSpPr txBox="1"/>
          <p:nvPr/>
        </p:nvSpPr>
        <p:spPr>
          <a:xfrm>
            <a:off x="10337896" y="745050"/>
            <a:ext cx="1417376"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D8FC00"/>
              </a:buClr>
              <a:buSzPts val="2400"/>
              <a:buFont typeface="Poppins Light"/>
              <a:buNone/>
            </a:pPr>
            <a:r>
              <a:rPr b="0" i="0" lang="en-GB" sz="2400" u="none" cap="none" strike="noStrike">
                <a:solidFill>
                  <a:srgbClr val="D8FC00"/>
                </a:solidFill>
                <a:latin typeface="Poppins Light"/>
                <a:ea typeface="Poppins Light"/>
                <a:cs typeface="Poppins Light"/>
                <a:sym typeface="Poppins Light"/>
              </a:rPr>
              <a:t>Film clip</a:t>
            </a:r>
            <a:endParaRPr b="0" i="0" sz="2400" u="none" cap="none" strike="noStrike">
              <a:solidFill>
                <a:schemeClr val="dk1"/>
              </a:solidFill>
              <a:latin typeface="Poppins Light"/>
              <a:ea typeface="Poppins Light"/>
              <a:cs typeface="Poppins Light"/>
              <a:sym typeface="Poppins Light"/>
            </a:endParaRPr>
          </a:p>
        </p:txBody>
      </p:sp>
      <p:sp>
        <p:nvSpPr>
          <p:cNvPr id="383" name="Google Shape;383;p20"/>
          <p:cNvSpPr txBox="1"/>
          <p:nvPr/>
        </p:nvSpPr>
        <p:spPr>
          <a:xfrm>
            <a:off x="346475" y="5975200"/>
            <a:ext cx="4540200" cy="40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chemeClr val="dk2"/>
                </a:solidFill>
                <a:latin typeface="Poppins"/>
                <a:ea typeface="Poppins"/>
                <a:cs typeface="Poppins"/>
                <a:sym typeface="Poppins"/>
              </a:rPr>
              <a:t>https://www.youtube.com/watch?v=PECyAWqTgtc</a:t>
            </a:r>
            <a:endParaRPr sz="1100">
              <a:solidFill>
                <a:schemeClr val="dk2"/>
              </a:solidFill>
              <a:latin typeface="Poppins"/>
              <a:ea typeface="Poppins"/>
              <a:cs typeface="Poppins"/>
              <a:sym typeface="Poppins"/>
            </a:endParaRPr>
          </a:p>
        </p:txBody>
      </p:sp>
      <p:pic>
        <p:nvPicPr>
          <p:cNvPr descr="From food to cosmetics, seaweed has a lot of uses — but did you know seaweed farming could also help fight climate change? On this episode of One Small Step, we're traveling to Connecticut's coast to learn about how one woman has launch her seaweed farming business, the future of seaweed aquaculture, and whether it can help reverse climate change.&#10;» Subscribe to NowThis Earth: https://go.nowth.is/Earth_Subscribe&#10;» Sign up for our newsletter KnowThis to get the biggest stories of the day delivered straight to your inbox: https://go.nowth.is/KnowThis&#10;&#10;Suzie Flores and her husband Jay grow food-grade sugar kelp at Stonington Kelp Co. off the coast of Connecticut. They sell this seaweed to local restaurants and shops using a system with ropes that requires zero inputs  like fertilizer. As it grows, the kelp absorbs carbon and nitrogen from the water and turns it into a nutrient-dense food.&#10;&#10;132 countries around the world have the conditions to start seaweed aquaculture off their coasts. But only 37 currently do so.&#10;&#10;Not only can seaweed farming increase food security, but it can also sequester carbon.&#10;&#10;#Seaweed #ClimateChange #Earth #Environment #Science #NowThis&#10;&#10;Connect with NowThis&#10;» Subscribe to NowThis News: http://go.nowth.is/News_Subscribe&#10;» Like us on Facebook: http://go.nowth.is/News_Facebook&#10;» Tweet us on Twitter: http://go.nowth.is/News_Twitter&#10;» Follow us on Instagram: http://go.nowth.is/News_Instagram&#10;» Find us on Snapchat Discover: http://go.nowth.is/News_Snapchat&#10;&#10;NowThis Earth is daily news coverage of climate, sustainability, biodiversity, species extinction, environmental justice, and other planetary concerns.&#10;&#10;NowThis is your premier news outlet providing you with all the videos you need to stay up to date on all the latest in trending news. From entertainment to politics, to viral videos and breaking news stories, we’re delivering all you need to know straight to your social feeds. We live where you live.&#10;&#10;http://www.youtube.com/nowthisearth&#10;@NowThisEarth" id="384" name="Google Shape;384;p20" title="Can Seaweed Farming Reverse Climate Change? | One Small Step">
            <a:hlinkClick r:id="rId6"/>
          </p:cNvPr>
          <p:cNvPicPr preferRelativeResize="0"/>
          <p:nvPr/>
        </p:nvPicPr>
        <p:blipFill>
          <a:blip r:embed="rId7">
            <a:alphaModFix/>
          </a:blip>
          <a:stretch>
            <a:fillRect/>
          </a:stretch>
        </p:blipFill>
        <p:spPr>
          <a:xfrm>
            <a:off x="346475" y="3334678"/>
            <a:ext cx="4164490" cy="2342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1000"/>
                                        <p:tgtEl>
                                          <p:spTgt spid="3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id="390" name="Google Shape;390;p21"/>
          <p:cNvPicPr preferRelativeResize="0"/>
          <p:nvPr/>
        </p:nvPicPr>
        <p:blipFill rotWithShape="1">
          <a:blip r:embed="rId3">
            <a:alphaModFix/>
          </a:blip>
          <a:srcRect b="0" l="0" r="0" t="0"/>
          <a:stretch/>
        </p:blipFill>
        <p:spPr>
          <a:xfrm>
            <a:off x="-1" y="5831322"/>
            <a:ext cx="12226809" cy="1026678"/>
          </a:xfrm>
          <a:prstGeom prst="rect">
            <a:avLst/>
          </a:prstGeom>
          <a:noFill/>
          <a:ln>
            <a:noFill/>
          </a:ln>
        </p:spPr>
      </p:pic>
      <p:sp>
        <p:nvSpPr>
          <p:cNvPr id="391" name="Google Shape;391;p21"/>
          <p:cNvSpPr/>
          <p:nvPr/>
        </p:nvSpPr>
        <p:spPr>
          <a:xfrm>
            <a:off x="8404042" y="3061252"/>
            <a:ext cx="3553353" cy="209284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600"/>
              <a:buFont typeface="Poppins Light"/>
              <a:buNone/>
            </a:pPr>
            <a:r>
              <a:rPr b="0" i="0" lang="en-GB" sz="2600" u="none" cap="none" strike="noStrike">
                <a:solidFill>
                  <a:srgbClr val="F4F6EB"/>
                </a:solidFill>
                <a:latin typeface="Poppins Light"/>
                <a:ea typeface="Poppins Light"/>
                <a:cs typeface="Poppins Light"/>
                <a:sym typeface="Poppins Light"/>
              </a:rPr>
              <a:t>Can you explain why climate change is like building a greenhouse around our planet? </a:t>
            </a:r>
            <a:endParaRPr b="0" i="0" sz="1800" u="none" cap="none" strike="noStrike">
              <a:solidFill>
                <a:schemeClr val="dk1"/>
              </a:solidFill>
              <a:latin typeface="Poppins Light"/>
              <a:ea typeface="Poppins Light"/>
              <a:cs typeface="Poppins Light"/>
              <a:sym typeface="Poppins Light"/>
            </a:endParaRPr>
          </a:p>
        </p:txBody>
      </p:sp>
      <p:pic>
        <p:nvPicPr>
          <p:cNvPr id="392" name="Google Shape;392;p21"/>
          <p:cNvPicPr preferRelativeResize="0"/>
          <p:nvPr/>
        </p:nvPicPr>
        <p:blipFill rotWithShape="1">
          <a:blip r:embed="rId4">
            <a:alphaModFix/>
          </a:blip>
          <a:srcRect b="0" l="0" r="0" t="0"/>
          <a:stretch/>
        </p:blipFill>
        <p:spPr>
          <a:xfrm>
            <a:off x="53473" y="3771657"/>
            <a:ext cx="2032421" cy="2059665"/>
          </a:xfrm>
          <a:prstGeom prst="rect">
            <a:avLst/>
          </a:prstGeom>
          <a:noFill/>
          <a:ln>
            <a:noFill/>
          </a:ln>
        </p:spPr>
      </p:pic>
      <p:pic>
        <p:nvPicPr>
          <p:cNvPr descr="A purple cloud with a black background&#10;&#10;Description automatically generated" id="393" name="Google Shape;393;p21"/>
          <p:cNvPicPr preferRelativeResize="0"/>
          <p:nvPr/>
        </p:nvPicPr>
        <p:blipFill rotWithShape="1">
          <a:blip r:embed="rId5">
            <a:alphaModFix/>
          </a:blip>
          <a:srcRect b="0" l="0" r="0" t="0"/>
          <a:stretch/>
        </p:blipFill>
        <p:spPr>
          <a:xfrm>
            <a:off x="1693478" y="1016372"/>
            <a:ext cx="4567989" cy="4659460"/>
          </a:xfrm>
          <a:prstGeom prst="rect">
            <a:avLst/>
          </a:prstGeom>
          <a:noFill/>
          <a:ln>
            <a:noFill/>
          </a:ln>
          <a:effectLst>
            <a:outerShdw blurRad="50800" rotWithShape="0" algn="tl" dir="2700000" dist="38100">
              <a:srgbClr val="000000">
                <a:alpha val="40000"/>
              </a:srgbClr>
            </a:outerShdw>
          </a:effectLst>
        </p:spPr>
      </p:pic>
      <p:sp>
        <p:nvSpPr>
          <p:cNvPr id="394" name="Google Shape;394;p21"/>
          <p:cNvSpPr txBox="1"/>
          <p:nvPr/>
        </p:nvSpPr>
        <p:spPr>
          <a:xfrm>
            <a:off x="2428399" y="2682614"/>
            <a:ext cx="3240585" cy="101562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000"/>
              <a:buFont typeface="Poppins Light"/>
              <a:buNone/>
            </a:pPr>
            <a:r>
              <a:rPr b="0" i="0" lang="en-GB" sz="2000" u="none" cap="none" strike="noStrike">
                <a:solidFill>
                  <a:srgbClr val="F4F6EB"/>
                </a:solidFill>
                <a:latin typeface="Poppins Light"/>
                <a:ea typeface="Poppins Light"/>
                <a:cs typeface="Poppins Light"/>
                <a:sym typeface="Poppins Light"/>
              </a:rPr>
              <a:t>You have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4F6EB"/>
              </a:buClr>
              <a:buSzPts val="2000"/>
              <a:buFont typeface="Poppins Light"/>
              <a:buNone/>
            </a:pPr>
            <a:r>
              <a:rPr b="0" i="0" lang="en-GB" sz="2000" u="none" cap="none" strike="noStrike">
                <a:solidFill>
                  <a:srgbClr val="F4F6EB"/>
                </a:solidFill>
                <a:latin typeface="Poppins Light"/>
                <a:ea typeface="Poppins Light"/>
                <a:cs typeface="Poppins Light"/>
                <a:sym typeface="Poppins Light"/>
              </a:rPr>
              <a:t>You know someone who has …</a:t>
            </a:r>
            <a:endParaRPr b="0" i="0" sz="2000" u="none" cap="none" strike="noStrike">
              <a:solidFill>
                <a:schemeClr val="dk1"/>
              </a:solidFill>
              <a:latin typeface="Poppins Light"/>
              <a:ea typeface="Poppins Light"/>
              <a:cs typeface="Poppins Light"/>
              <a:sym typeface="Poppins Light"/>
            </a:endParaRPr>
          </a:p>
        </p:txBody>
      </p:sp>
      <p:sp>
        <p:nvSpPr>
          <p:cNvPr id="395" name="Google Shape;395;p21"/>
          <p:cNvSpPr txBox="1"/>
          <p:nvPr/>
        </p:nvSpPr>
        <p:spPr>
          <a:xfrm>
            <a:off x="613879" y="576429"/>
            <a:ext cx="4120354"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4000"/>
              <a:buFont typeface="Poppins Light"/>
              <a:buNone/>
            </a:pPr>
            <a:r>
              <a:rPr b="0" i="0" lang="en-GB" sz="4000" u="none" cap="none" strike="noStrike">
                <a:solidFill>
                  <a:srgbClr val="241A42"/>
                </a:solidFill>
                <a:latin typeface="Poppins Light"/>
                <a:ea typeface="Poppins Light"/>
                <a:cs typeface="Poppins Light"/>
                <a:sym typeface="Poppins Light"/>
              </a:rPr>
              <a:t>Stand up … if</a:t>
            </a:r>
            <a:endParaRPr b="0" i="0" sz="4000" u="none" cap="none" strike="noStrike">
              <a:solidFill>
                <a:schemeClr val="dk1"/>
              </a:solidFill>
              <a:latin typeface="Poppins Light"/>
              <a:ea typeface="Poppins Light"/>
              <a:cs typeface="Poppins Light"/>
              <a:sym typeface="Poppins Light"/>
            </a:endParaRPr>
          </a:p>
        </p:txBody>
      </p:sp>
      <p:sp>
        <p:nvSpPr>
          <p:cNvPr id="396" name="Google Shape;396;p21"/>
          <p:cNvSpPr/>
          <p:nvPr/>
        </p:nvSpPr>
        <p:spPr>
          <a:xfrm>
            <a:off x="418963" y="326340"/>
            <a:ext cx="4315270" cy="1200330"/>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grpSp>
        <p:nvGrpSpPr>
          <p:cNvPr id="397" name="Google Shape;397;p21"/>
          <p:cNvGrpSpPr/>
          <p:nvPr/>
        </p:nvGrpSpPr>
        <p:grpSpPr>
          <a:xfrm>
            <a:off x="9153017" y="-596812"/>
            <a:ext cx="3985311" cy="4144852"/>
            <a:chOff x="9187510" y="-592329"/>
            <a:chExt cx="3985311" cy="4144852"/>
          </a:xfrm>
        </p:grpSpPr>
        <p:pic>
          <p:nvPicPr>
            <p:cNvPr id="398" name="Google Shape;398;p21"/>
            <p:cNvPicPr preferRelativeResize="0"/>
            <p:nvPr/>
          </p:nvPicPr>
          <p:blipFill rotWithShape="1">
            <a:blip r:embed="rId6">
              <a:alphaModFix/>
            </a:blip>
            <a:srcRect b="0" l="0" r="0" t="0"/>
            <a:stretch/>
          </p:blipFill>
          <p:spPr>
            <a:xfrm rot="-1817593">
              <a:off x="10005427" y="783748"/>
              <a:ext cx="1637209" cy="1637209"/>
            </a:xfrm>
            <a:prstGeom prst="rect">
              <a:avLst/>
            </a:prstGeom>
            <a:noFill/>
            <a:ln>
              <a:noFill/>
            </a:ln>
            <a:effectLst>
              <a:outerShdw blurRad="50800" rotWithShape="0" algn="tl" dir="2700000" dist="38100">
                <a:srgbClr val="000000">
                  <a:alpha val="40000"/>
                </a:srgbClr>
              </a:outerShdw>
            </a:effectLst>
          </p:spPr>
        </p:pic>
        <p:pic>
          <p:nvPicPr>
            <p:cNvPr descr="A picture containing text, sign&#10;&#10;Description automatically generated" id="399" name="Google Shape;399;p21"/>
            <p:cNvPicPr preferRelativeResize="0"/>
            <p:nvPr/>
          </p:nvPicPr>
          <p:blipFill rotWithShape="1">
            <a:blip r:embed="rId7">
              <a:alphaModFix/>
            </a:blip>
            <a:srcRect b="0" l="0" r="0" t="0"/>
            <a:stretch/>
          </p:blipFill>
          <p:spPr>
            <a:xfrm rot="1697032">
              <a:off x="10432466" y="-214201"/>
              <a:ext cx="2133600" cy="2133600"/>
            </a:xfrm>
            <a:prstGeom prst="rect">
              <a:avLst/>
            </a:prstGeom>
            <a:noFill/>
            <a:ln>
              <a:noFill/>
            </a:ln>
            <a:effectLst>
              <a:outerShdw blurRad="50800" rotWithShape="0" algn="tl" dir="2700000" dist="38100">
                <a:srgbClr val="000000">
                  <a:alpha val="40000"/>
                </a:srgbClr>
              </a:outerShdw>
            </a:effectLst>
          </p:spPr>
        </p:pic>
        <p:pic>
          <p:nvPicPr>
            <p:cNvPr id="400" name="Google Shape;400;p21"/>
            <p:cNvPicPr preferRelativeResize="0"/>
            <p:nvPr/>
          </p:nvPicPr>
          <p:blipFill rotWithShape="1">
            <a:blip r:embed="rId8">
              <a:alphaModFix/>
            </a:blip>
            <a:srcRect b="0" l="0" r="0" t="0"/>
            <a:stretch/>
          </p:blipFill>
          <p:spPr>
            <a:xfrm rot="-1817593">
              <a:off x="10646766" y="1026467"/>
              <a:ext cx="2133600" cy="2133600"/>
            </a:xfrm>
            <a:prstGeom prst="rect">
              <a:avLst/>
            </a:prstGeom>
            <a:noFill/>
            <a:ln>
              <a:noFill/>
            </a:ln>
            <a:effectLst>
              <a:outerShdw blurRad="50800" rotWithShape="0" algn="tl" dir="2700000" dist="38100">
                <a:srgbClr val="000000">
                  <a:alpha val="40000"/>
                </a:srgbClr>
              </a:outerShdw>
            </a:effectLst>
          </p:spPr>
        </p:pic>
        <p:pic>
          <p:nvPicPr>
            <p:cNvPr id="401" name="Google Shape;401;p21"/>
            <p:cNvPicPr preferRelativeResize="0"/>
            <p:nvPr/>
          </p:nvPicPr>
          <p:blipFill rotWithShape="1">
            <a:blip r:embed="rId9">
              <a:alphaModFix/>
            </a:blip>
            <a:srcRect b="0" l="0" r="0" t="50000"/>
            <a:stretch/>
          </p:blipFill>
          <p:spPr>
            <a:xfrm>
              <a:off x="9187510" y="1061"/>
              <a:ext cx="2133600" cy="1066802"/>
            </a:xfrm>
            <a:prstGeom prst="rect">
              <a:avLst/>
            </a:prstGeom>
            <a:noFill/>
            <a:ln>
              <a:noFill/>
            </a:ln>
            <a:effectLst>
              <a:outerShdw blurRad="50800" rotWithShape="0" algn="tl" dir="2700000" dist="38100">
                <a:srgbClr val="000000">
                  <a:alpha val="40000"/>
                </a:srgbClr>
              </a:outerShdw>
            </a:effectLst>
          </p:spPr>
        </p:pic>
      </p:grpSp>
      <p:pic>
        <p:nvPicPr>
          <p:cNvPr id="402" name="Google Shape;402;p21"/>
          <p:cNvPicPr preferRelativeResize="0"/>
          <p:nvPr/>
        </p:nvPicPr>
        <p:blipFill rotWithShape="1">
          <a:blip r:embed="rId10">
            <a:alphaModFix/>
          </a:blip>
          <a:srcRect b="0" l="0" r="0" t="0"/>
          <a:stretch/>
        </p:blipFill>
        <p:spPr>
          <a:xfrm>
            <a:off x="6522776" y="1717160"/>
            <a:ext cx="3835943" cy="383594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22"/>
          <p:cNvSpPr txBox="1"/>
          <p:nvPr/>
        </p:nvSpPr>
        <p:spPr>
          <a:xfrm>
            <a:off x="421134" y="310444"/>
            <a:ext cx="7767639"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3600"/>
              <a:buFont typeface="Poppins Light"/>
              <a:buNone/>
            </a:pPr>
            <a:r>
              <a:rPr b="0" i="0" lang="en-GB" sz="3600" u="none" cap="none" strike="noStrike">
                <a:solidFill>
                  <a:srgbClr val="241A42"/>
                </a:solidFill>
                <a:latin typeface="Poppins Light"/>
                <a:ea typeface="Poppins Light"/>
                <a:cs typeface="Poppins Light"/>
                <a:sym typeface="Poppins Light"/>
              </a:rPr>
              <a:t>Be part of the solution … not part of the problem … be a climate change problem-solver!</a:t>
            </a:r>
            <a:endParaRPr b="0" i="0" sz="1800" u="none" cap="none" strike="noStrike">
              <a:solidFill>
                <a:srgbClr val="241A42"/>
              </a:solidFill>
              <a:latin typeface="Poppins Light"/>
              <a:ea typeface="Poppins Light"/>
              <a:cs typeface="Poppins Light"/>
              <a:sym typeface="Poppins Light"/>
            </a:endParaRPr>
          </a:p>
        </p:txBody>
      </p:sp>
      <p:grpSp>
        <p:nvGrpSpPr>
          <p:cNvPr id="409" name="Google Shape;409;p22"/>
          <p:cNvGrpSpPr/>
          <p:nvPr/>
        </p:nvGrpSpPr>
        <p:grpSpPr>
          <a:xfrm>
            <a:off x="7921169" y="3245899"/>
            <a:ext cx="3850478" cy="1547331"/>
            <a:chOff x="6537198" y="2979003"/>
            <a:chExt cx="3850478" cy="1115509"/>
          </a:xfrm>
        </p:grpSpPr>
        <p:sp>
          <p:nvSpPr>
            <p:cNvPr id="410" name="Google Shape;410;p22"/>
            <p:cNvSpPr/>
            <p:nvPr/>
          </p:nvSpPr>
          <p:spPr>
            <a:xfrm>
              <a:off x="6589528" y="3070816"/>
              <a:ext cx="3745817" cy="93188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34A43"/>
                </a:buClr>
                <a:buSzPts val="2600"/>
                <a:buFont typeface="Poppins Light"/>
                <a:buNone/>
              </a:pPr>
              <a:r>
                <a:rPr b="0" i="0" lang="en-GB" sz="2600" u="none" cap="none" strike="noStrike">
                  <a:solidFill>
                    <a:srgbClr val="034A43"/>
                  </a:solidFill>
                  <a:latin typeface="Poppins Light"/>
                  <a:ea typeface="Poppins Light"/>
                  <a:cs typeface="Poppins Light"/>
                  <a:sym typeface="Poppins Light"/>
                </a:rPr>
                <a:t>Fill in your own ‘Climate Action’ jigsaw. </a:t>
              </a:r>
              <a:endParaRPr b="0" i="0" sz="2600" u="none" cap="none" strike="noStrike">
                <a:solidFill>
                  <a:schemeClr val="dk1"/>
                </a:solidFill>
                <a:latin typeface="Poppins Light"/>
                <a:ea typeface="Poppins Light"/>
                <a:cs typeface="Poppins Light"/>
                <a:sym typeface="Poppins Light"/>
              </a:endParaRPr>
            </a:p>
          </p:txBody>
        </p:sp>
        <p:sp>
          <p:nvSpPr>
            <p:cNvPr id="411" name="Google Shape;411;p22"/>
            <p:cNvSpPr/>
            <p:nvPr/>
          </p:nvSpPr>
          <p:spPr>
            <a:xfrm>
              <a:off x="6537198" y="2979003"/>
              <a:ext cx="3850478" cy="1115509"/>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grpSp>
      <p:grpSp>
        <p:nvGrpSpPr>
          <p:cNvPr id="412" name="Google Shape;412;p22"/>
          <p:cNvGrpSpPr/>
          <p:nvPr/>
        </p:nvGrpSpPr>
        <p:grpSpPr>
          <a:xfrm>
            <a:off x="8235229" y="0"/>
            <a:ext cx="3978302" cy="2375215"/>
            <a:chOff x="8213699" y="-1"/>
            <a:chExt cx="3978302" cy="2375215"/>
          </a:xfrm>
        </p:grpSpPr>
        <p:pic>
          <p:nvPicPr>
            <p:cNvPr descr="A green oval on a black background&#10;&#10;Description automatically generated" id="413" name="Google Shape;413;p22"/>
            <p:cNvPicPr preferRelativeResize="0"/>
            <p:nvPr/>
          </p:nvPicPr>
          <p:blipFill rotWithShape="1">
            <a:blip r:embed="rId3">
              <a:alphaModFix/>
            </a:blip>
            <a:srcRect b="9353" l="21734" r="39653" t="49660"/>
            <a:stretch/>
          </p:blipFill>
          <p:spPr>
            <a:xfrm>
              <a:off x="8213699" y="-1"/>
              <a:ext cx="3978302" cy="2375215"/>
            </a:xfrm>
            <a:prstGeom prst="rect">
              <a:avLst/>
            </a:prstGeom>
            <a:noFill/>
            <a:ln>
              <a:noFill/>
            </a:ln>
          </p:spPr>
        </p:pic>
        <p:pic>
          <p:nvPicPr>
            <p:cNvPr descr="A black circle with red dots&#10;&#10;Description automatically generated" id="414" name="Google Shape;414;p22"/>
            <p:cNvPicPr preferRelativeResize="0"/>
            <p:nvPr/>
          </p:nvPicPr>
          <p:blipFill rotWithShape="1">
            <a:blip r:embed="rId4">
              <a:alphaModFix/>
            </a:blip>
            <a:srcRect b="8813" l="25314" r="42817" t="58310"/>
            <a:stretch/>
          </p:blipFill>
          <p:spPr>
            <a:xfrm>
              <a:off x="8306611" y="-1"/>
              <a:ext cx="3885389" cy="2254747"/>
            </a:xfrm>
            <a:prstGeom prst="rect">
              <a:avLst/>
            </a:prstGeom>
            <a:noFill/>
            <a:ln>
              <a:noFill/>
            </a:ln>
          </p:spPr>
        </p:pic>
      </p:grpSp>
      <p:sp>
        <p:nvSpPr>
          <p:cNvPr id="415" name="Google Shape;415;p22"/>
          <p:cNvSpPr txBox="1"/>
          <p:nvPr/>
        </p:nvSpPr>
        <p:spPr>
          <a:xfrm>
            <a:off x="9170429" y="336341"/>
            <a:ext cx="2678445" cy="12002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What can we do?</a:t>
            </a:r>
            <a:endParaRPr b="0" i="0" sz="1800" u="none" cap="none" strike="noStrike">
              <a:solidFill>
                <a:srgbClr val="F6F6EB"/>
              </a:solidFill>
              <a:latin typeface="Poppins Light"/>
              <a:ea typeface="Poppins Light"/>
              <a:cs typeface="Poppins Light"/>
              <a:sym typeface="Poppins Light"/>
            </a:endParaRPr>
          </a:p>
        </p:txBody>
      </p:sp>
      <p:pic>
        <p:nvPicPr>
          <p:cNvPr id="416" name="Google Shape;416;p22"/>
          <p:cNvPicPr preferRelativeResize="0"/>
          <p:nvPr/>
        </p:nvPicPr>
        <p:blipFill rotWithShape="1">
          <a:blip r:embed="rId5">
            <a:alphaModFix/>
          </a:blip>
          <a:srcRect b="17587" l="0" r="17541" t="0"/>
          <a:stretch/>
        </p:blipFill>
        <p:spPr>
          <a:xfrm>
            <a:off x="583375" y="2118225"/>
            <a:ext cx="5637550" cy="4627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descr="A white puzzle with many pieces&#10;&#10;Description automatically generated" id="422" name="Google Shape;422;p23"/>
          <p:cNvPicPr preferRelativeResize="0"/>
          <p:nvPr/>
        </p:nvPicPr>
        <p:blipFill rotWithShape="1">
          <a:blip r:embed="rId3">
            <a:alphaModFix/>
          </a:blip>
          <a:srcRect b="0" l="20361" r="0" t="0"/>
          <a:stretch/>
        </p:blipFill>
        <p:spPr>
          <a:xfrm>
            <a:off x="1375571" y="65316"/>
            <a:ext cx="9440858" cy="672736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4"/>
          <p:cNvSpPr/>
          <p:nvPr/>
        </p:nvSpPr>
        <p:spPr>
          <a:xfrm>
            <a:off x="0" y="0"/>
            <a:ext cx="12192000" cy="1296018"/>
          </a:xfrm>
          <a:prstGeom prst="rect">
            <a:avLst/>
          </a:prstGeom>
          <a:solidFill>
            <a:srgbClr val="FF8A7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429" name="Google Shape;429;p24"/>
          <p:cNvSpPr/>
          <p:nvPr/>
        </p:nvSpPr>
        <p:spPr>
          <a:xfrm>
            <a:off x="828787" y="3913402"/>
            <a:ext cx="3290887" cy="245268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600"/>
              <a:buFont typeface="Libre Franklin"/>
              <a:buNone/>
            </a:pPr>
            <a:br>
              <a:rPr b="0" i="0" lang="en-GB" sz="3600" u="none" cap="none" strike="noStrike">
                <a:solidFill>
                  <a:schemeClr val="dk1"/>
                </a:solidFill>
                <a:latin typeface="Libre Franklin"/>
                <a:ea typeface="Libre Franklin"/>
                <a:cs typeface="Libre Franklin"/>
                <a:sym typeface="Libre Franklin"/>
              </a:rPr>
            </a:br>
            <a:endParaRPr b="0" i="0" sz="3600" u="none" cap="none" strike="noStrike">
              <a:solidFill>
                <a:schemeClr val="dk1"/>
              </a:solidFill>
              <a:latin typeface="Libre Franklin"/>
              <a:ea typeface="Libre Franklin"/>
              <a:cs typeface="Libre Franklin"/>
              <a:sym typeface="Libre Franklin"/>
            </a:endParaRPr>
          </a:p>
        </p:txBody>
      </p:sp>
      <p:sp>
        <p:nvSpPr>
          <p:cNvPr id="430" name="Google Shape;430;p24"/>
          <p:cNvSpPr txBox="1"/>
          <p:nvPr/>
        </p:nvSpPr>
        <p:spPr>
          <a:xfrm>
            <a:off x="1253005" y="3777477"/>
            <a:ext cx="10462844" cy="177375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Libre Franklin"/>
              <a:buNone/>
            </a:pPr>
            <a:r>
              <a:t/>
            </a:r>
            <a:endParaRPr b="0" i="0" sz="3200" u="none" cap="none" strike="noStrike">
              <a:solidFill>
                <a:schemeClr val="dk1"/>
              </a:solidFill>
              <a:latin typeface="Libre Franklin"/>
              <a:ea typeface="Libre Franklin"/>
              <a:cs typeface="Libre Franklin"/>
              <a:sym typeface="Libre Franklin"/>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chemeClr val="dk1"/>
              </a:solidFill>
              <a:latin typeface="Libre Franklin"/>
              <a:ea typeface="Libre Franklin"/>
              <a:cs typeface="Libre Franklin"/>
              <a:sym typeface="Libre Franklin"/>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chemeClr val="dk1"/>
              </a:solidFill>
              <a:latin typeface="Libre Franklin"/>
              <a:ea typeface="Libre Franklin"/>
              <a:cs typeface="Libre Franklin"/>
              <a:sym typeface="Libre Franklin"/>
            </a:endParaRPr>
          </a:p>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chemeClr val="dk1"/>
              </a:solidFill>
              <a:latin typeface="Libre Franklin"/>
              <a:ea typeface="Libre Franklin"/>
              <a:cs typeface="Libre Franklin"/>
              <a:sym typeface="Libre Franklin"/>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Libre Franklin"/>
              <a:ea typeface="Libre Franklin"/>
              <a:cs typeface="Libre Franklin"/>
              <a:sym typeface="Libre Franklin"/>
            </a:endParaRPr>
          </a:p>
        </p:txBody>
      </p:sp>
      <p:sp>
        <p:nvSpPr>
          <p:cNvPr id="431" name="Google Shape;431;p24"/>
          <p:cNvSpPr/>
          <p:nvPr/>
        </p:nvSpPr>
        <p:spPr>
          <a:xfrm>
            <a:off x="2170547" y="384308"/>
            <a:ext cx="963262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br>
              <a:rPr b="0" i="0" lang="en-GB" sz="1800" u="none" cap="none" strike="noStrike">
                <a:solidFill>
                  <a:srgbClr val="000000"/>
                </a:solidFill>
                <a:latin typeface="Libre Franklin"/>
                <a:ea typeface="Libre Franklin"/>
                <a:cs typeface="Libre Franklin"/>
                <a:sym typeface="Libre Franklin"/>
              </a:rPr>
            </a:br>
            <a:endParaRPr b="0" i="0" sz="1800" u="none" cap="none" strike="noStrike">
              <a:solidFill>
                <a:schemeClr val="dk1"/>
              </a:solidFill>
              <a:latin typeface="Libre Franklin"/>
              <a:ea typeface="Libre Franklin"/>
              <a:cs typeface="Libre Franklin"/>
              <a:sym typeface="Libre Franklin"/>
            </a:endParaRPr>
          </a:p>
        </p:txBody>
      </p:sp>
      <p:grpSp>
        <p:nvGrpSpPr>
          <p:cNvPr id="432" name="Google Shape;432;p24"/>
          <p:cNvGrpSpPr/>
          <p:nvPr/>
        </p:nvGrpSpPr>
        <p:grpSpPr>
          <a:xfrm>
            <a:off x="2356689" y="2245225"/>
            <a:ext cx="7141838" cy="3671283"/>
            <a:chOff x="1833305" y="1086370"/>
            <a:chExt cx="7141838" cy="2369703"/>
          </a:xfrm>
        </p:grpSpPr>
        <p:sp>
          <p:nvSpPr>
            <p:cNvPr id="433" name="Google Shape;433;p24"/>
            <p:cNvSpPr txBox="1"/>
            <p:nvPr/>
          </p:nvSpPr>
          <p:spPr>
            <a:xfrm>
              <a:off x="1971450" y="1382247"/>
              <a:ext cx="7003693" cy="20738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035A43"/>
                  </a:solidFill>
                  <a:latin typeface="Poppins Light"/>
                  <a:ea typeface="Poppins Light"/>
                  <a:cs typeface="Poppins Light"/>
                  <a:sym typeface="Poppins Light"/>
                </a:rPr>
                <a:t>Put up your jigsaw puzzle at home – on your fridge, on your bathroom mirror?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35A43"/>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035A43"/>
                  </a:solidFill>
                  <a:latin typeface="Poppins Light"/>
                  <a:ea typeface="Poppins Light"/>
                  <a:cs typeface="Poppins Light"/>
                  <a:sym typeface="Poppins Light"/>
                </a:rPr>
                <a:t>Choose ONE climate action from your jigsaw that YOU can do this week … starting today! </a:t>
              </a:r>
              <a:endParaRPr b="1" i="0" sz="2600" u="none" cap="none" strike="noStrike">
                <a:solidFill>
                  <a:srgbClr val="035A43"/>
                </a:solidFill>
                <a:latin typeface="Poppins Light"/>
                <a:ea typeface="Poppins Light"/>
                <a:cs typeface="Poppins Light"/>
                <a:sym typeface="Poppins Light"/>
              </a:endParaRPr>
            </a:p>
          </p:txBody>
        </p:sp>
        <p:sp>
          <p:nvSpPr>
            <p:cNvPr id="434" name="Google Shape;434;p24"/>
            <p:cNvSpPr/>
            <p:nvPr/>
          </p:nvSpPr>
          <p:spPr>
            <a:xfrm>
              <a:off x="1833305" y="1086370"/>
              <a:ext cx="6986177" cy="2239507"/>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grpSp>
      <p:pic>
        <p:nvPicPr>
          <p:cNvPr id="435" name="Google Shape;435;p24"/>
          <p:cNvPicPr preferRelativeResize="0"/>
          <p:nvPr/>
        </p:nvPicPr>
        <p:blipFill rotWithShape="1">
          <a:blip r:embed="rId3">
            <a:alphaModFix/>
          </a:blip>
          <a:srcRect b="0" l="0" r="0" t="0"/>
          <a:stretch/>
        </p:blipFill>
        <p:spPr>
          <a:xfrm rot="1228183">
            <a:off x="-422287" y="3669783"/>
            <a:ext cx="2028447" cy="2028447"/>
          </a:xfrm>
          <a:prstGeom prst="rect">
            <a:avLst/>
          </a:prstGeom>
          <a:noFill/>
          <a:ln>
            <a:noFill/>
          </a:ln>
          <a:effectLst>
            <a:outerShdw blurRad="50800" rotWithShape="0" algn="tl" dir="2700000" dist="38100">
              <a:srgbClr val="000000">
                <a:alpha val="40000"/>
              </a:srgbClr>
            </a:outerShdw>
          </a:effectLst>
        </p:spPr>
      </p:pic>
      <p:pic>
        <p:nvPicPr>
          <p:cNvPr id="436" name="Google Shape;436;p24"/>
          <p:cNvPicPr preferRelativeResize="0"/>
          <p:nvPr/>
        </p:nvPicPr>
        <p:blipFill rotWithShape="1">
          <a:blip r:embed="rId4">
            <a:alphaModFix/>
          </a:blip>
          <a:srcRect b="0" l="0" r="0" t="0"/>
          <a:stretch/>
        </p:blipFill>
        <p:spPr>
          <a:xfrm rot="-254529">
            <a:off x="16270" y="6159603"/>
            <a:ext cx="3058065" cy="553150"/>
          </a:xfrm>
          <a:prstGeom prst="rect">
            <a:avLst/>
          </a:prstGeom>
          <a:noFill/>
          <a:ln>
            <a:noFill/>
          </a:ln>
          <a:effectLst>
            <a:outerShdw blurRad="50800" rotWithShape="0" algn="tl" dir="2700000" dist="38100">
              <a:srgbClr val="000000">
                <a:alpha val="40000"/>
              </a:srgbClr>
            </a:outerShdw>
          </a:effectLst>
        </p:spPr>
      </p:pic>
      <p:pic>
        <p:nvPicPr>
          <p:cNvPr id="437" name="Google Shape;437;p24"/>
          <p:cNvPicPr preferRelativeResize="0"/>
          <p:nvPr/>
        </p:nvPicPr>
        <p:blipFill rotWithShape="1">
          <a:blip r:embed="rId5">
            <a:alphaModFix/>
          </a:blip>
          <a:srcRect b="0" l="0" r="0" t="0"/>
          <a:stretch/>
        </p:blipFill>
        <p:spPr>
          <a:xfrm rot="620363">
            <a:off x="475612" y="4811208"/>
            <a:ext cx="1558428" cy="1558428"/>
          </a:xfrm>
          <a:prstGeom prst="rect">
            <a:avLst/>
          </a:prstGeom>
          <a:noFill/>
          <a:ln>
            <a:noFill/>
          </a:ln>
          <a:effectLst>
            <a:outerShdw blurRad="50800" rotWithShape="0" algn="tl" dir="2700000" dist="38100">
              <a:srgbClr val="000000">
                <a:alpha val="40000"/>
              </a:srgbClr>
            </a:outerShdw>
          </a:effectLst>
        </p:spPr>
      </p:pic>
      <p:pic>
        <p:nvPicPr>
          <p:cNvPr id="438" name="Google Shape;438;p24"/>
          <p:cNvPicPr preferRelativeResize="0"/>
          <p:nvPr/>
        </p:nvPicPr>
        <p:blipFill rotWithShape="1">
          <a:blip r:embed="rId6">
            <a:alphaModFix/>
          </a:blip>
          <a:srcRect b="0" l="0" r="0" t="0"/>
          <a:stretch/>
        </p:blipFill>
        <p:spPr>
          <a:xfrm rot="538555">
            <a:off x="-628349" y="4683735"/>
            <a:ext cx="2028447" cy="2028447"/>
          </a:xfrm>
          <a:prstGeom prst="rect">
            <a:avLst/>
          </a:prstGeom>
          <a:noFill/>
          <a:ln>
            <a:noFill/>
          </a:ln>
          <a:effectLst>
            <a:outerShdw blurRad="50800" rotWithShape="0" algn="tl" dir="2700000" dist="38100">
              <a:srgbClr val="000000">
                <a:alpha val="40000"/>
              </a:srgbClr>
            </a:outerShdw>
          </a:effectLst>
        </p:spPr>
      </p:pic>
      <p:grpSp>
        <p:nvGrpSpPr>
          <p:cNvPr id="439" name="Google Shape;439;p24"/>
          <p:cNvGrpSpPr/>
          <p:nvPr/>
        </p:nvGrpSpPr>
        <p:grpSpPr>
          <a:xfrm>
            <a:off x="8213698" y="0"/>
            <a:ext cx="3978302" cy="2375215"/>
            <a:chOff x="8213699" y="-1"/>
            <a:chExt cx="3978302" cy="2375215"/>
          </a:xfrm>
        </p:grpSpPr>
        <p:pic>
          <p:nvPicPr>
            <p:cNvPr descr="A green oval on a black background&#10;&#10;Description automatically generated" id="440" name="Google Shape;440;p24"/>
            <p:cNvPicPr preferRelativeResize="0"/>
            <p:nvPr/>
          </p:nvPicPr>
          <p:blipFill rotWithShape="1">
            <a:blip r:embed="rId7">
              <a:alphaModFix/>
            </a:blip>
            <a:srcRect b="9353" l="21734" r="39653" t="49660"/>
            <a:stretch/>
          </p:blipFill>
          <p:spPr>
            <a:xfrm>
              <a:off x="8213699" y="-1"/>
              <a:ext cx="3978302" cy="2375215"/>
            </a:xfrm>
            <a:prstGeom prst="rect">
              <a:avLst/>
            </a:prstGeom>
            <a:noFill/>
            <a:ln>
              <a:noFill/>
            </a:ln>
          </p:spPr>
        </p:pic>
        <p:pic>
          <p:nvPicPr>
            <p:cNvPr descr="A black circle with red dots&#10;&#10;Description automatically generated" id="441" name="Google Shape;441;p24"/>
            <p:cNvPicPr preferRelativeResize="0"/>
            <p:nvPr/>
          </p:nvPicPr>
          <p:blipFill rotWithShape="1">
            <a:blip r:embed="rId8">
              <a:alphaModFix/>
            </a:blip>
            <a:srcRect b="8813" l="25314" r="42817" t="58310"/>
            <a:stretch/>
          </p:blipFill>
          <p:spPr>
            <a:xfrm>
              <a:off x="8306611" y="-1"/>
              <a:ext cx="3885389" cy="2254747"/>
            </a:xfrm>
            <a:prstGeom prst="rect">
              <a:avLst/>
            </a:prstGeom>
            <a:noFill/>
            <a:ln>
              <a:noFill/>
            </a:ln>
          </p:spPr>
        </p:pic>
      </p:grpSp>
      <p:sp>
        <p:nvSpPr>
          <p:cNvPr id="442" name="Google Shape;442;p24"/>
          <p:cNvSpPr txBox="1"/>
          <p:nvPr/>
        </p:nvSpPr>
        <p:spPr>
          <a:xfrm>
            <a:off x="9342866" y="350196"/>
            <a:ext cx="2678445" cy="12002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Takeaway</a:t>
            </a:r>
            <a:endParaRPr b="0" i="0" sz="1800" u="none" cap="none" strike="noStrike">
              <a:solidFill>
                <a:srgbClr val="F6F6E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F6F6EB"/>
              </a:buClr>
              <a:buSzPts val="3600"/>
              <a:buFont typeface="Poppins Light"/>
              <a:buNone/>
            </a:pPr>
            <a:r>
              <a:rPr b="0" i="0" lang="en-GB" sz="3600" u="none" cap="none" strike="noStrike">
                <a:solidFill>
                  <a:srgbClr val="F6F6EB"/>
                </a:solidFill>
                <a:latin typeface="Poppins Light"/>
                <a:ea typeface="Poppins Light"/>
                <a:cs typeface="Poppins Light"/>
                <a:sym typeface="Poppins Light"/>
              </a:rPr>
              <a:t>Action!</a:t>
            </a:r>
            <a:endParaRPr b="0" i="0" sz="1800" u="none" cap="none" strike="noStrike">
              <a:solidFill>
                <a:srgbClr val="F6F6EB"/>
              </a:solidFill>
              <a:latin typeface="Poppins Light"/>
              <a:ea typeface="Poppins Light"/>
              <a:cs typeface="Poppins Light"/>
              <a:sym typeface="Poppins Light"/>
            </a:endParaRPr>
          </a:p>
        </p:txBody>
      </p:sp>
      <p:sp>
        <p:nvSpPr>
          <p:cNvPr id="443" name="Google Shape;443;p24"/>
          <p:cNvSpPr txBox="1"/>
          <p:nvPr/>
        </p:nvSpPr>
        <p:spPr>
          <a:xfrm>
            <a:off x="348412" y="285647"/>
            <a:ext cx="10732543" cy="7694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4400"/>
              <a:buFont typeface="Poppins Light"/>
              <a:buNone/>
            </a:pPr>
            <a:r>
              <a:rPr b="0" i="0" lang="en-GB" sz="4400" u="none" cap="none" strike="noStrike">
                <a:solidFill>
                  <a:srgbClr val="241A42"/>
                </a:solidFill>
                <a:latin typeface="Poppins Light"/>
                <a:ea typeface="Poppins Light"/>
                <a:cs typeface="Poppins Light"/>
                <a:sym typeface="Poppins Light"/>
              </a:rPr>
              <a:t>Learning from today … </a:t>
            </a:r>
            <a:endParaRPr b="0" i="0" sz="2800" u="none" cap="none" strike="noStrike">
              <a:solidFill>
                <a:srgbClr val="241A42"/>
              </a:solidFill>
              <a:latin typeface="Poppins Light"/>
              <a:ea typeface="Poppins Light"/>
              <a:cs typeface="Poppins Light"/>
              <a:sym typeface="Poppins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25"/>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450" name="Google Shape;450;p25"/>
          <p:cNvSpPr txBox="1"/>
          <p:nvPr/>
        </p:nvSpPr>
        <p:spPr>
          <a:xfrm>
            <a:off x="353391" y="281894"/>
            <a:ext cx="10732543"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4000"/>
              <a:buFont typeface="Poppins Light"/>
              <a:buNone/>
            </a:pPr>
            <a:r>
              <a:rPr b="0" i="0" lang="en-GB" sz="4000" u="none" cap="none" strike="noStrike">
                <a:solidFill>
                  <a:srgbClr val="F6F6EB"/>
                </a:solidFill>
                <a:latin typeface="Poppins Light"/>
                <a:ea typeface="Poppins Light"/>
                <a:cs typeface="Poppins Light"/>
                <a:sym typeface="Poppins Light"/>
              </a:rPr>
              <a:t>Together we are stronger.</a:t>
            </a:r>
            <a:endParaRPr b="0" i="0" sz="4000" u="none" cap="none" strike="noStrike">
              <a:solidFill>
                <a:srgbClr val="F6F6EB"/>
              </a:solidFill>
              <a:latin typeface="Poppins Light"/>
              <a:ea typeface="Poppins Light"/>
              <a:cs typeface="Poppins Light"/>
              <a:sym typeface="Poppins Light"/>
            </a:endParaRPr>
          </a:p>
        </p:txBody>
      </p:sp>
      <p:sp>
        <p:nvSpPr>
          <p:cNvPr id="451" name="Google Shape;451;p25"/>
          <p:cNvSpPr/>
          <p:nvPr/>
        </p:nvSpPr>
        <p:spPr>
          <a:xfrm>
            <a:off x="8404042" y="3061252"/>
            <a:ext cx="3553353" cy="209284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600"/>
              <a:buFont typeface="Poppins Light"/>
              <a:buNone/>
            </a:pPr>
            <a:r>
              <a:rPr b="0" i="0" lang="en-GB" sz="2600" u="none" cap="none" strike="noStrike">
                <a:solidFill>
                  <a:srgbClr val="F4F6EB"/>
                </a:solidFill>
                <a:latin typeface="Poppins Light"/>
                <a:ea typeface="Poppins Light"/>
                <a:cs typeface="Poppins Light"/>
                <a:sym typeface="Poppins Light"/>
              </a:rPr>
              <a:t>Can you explain why climate change is like building a greenhouse around our planet? </a:t>
            </a:r>
            <a:endParaRPr b="0" i="0" sz="1800" u="none" cap="none" strike="noStrike">
              <a:solidFill>
                <a:schemeClr val="dk1"/>
              </a:solidFill>
              <a:latin typeface="Poppins Light"/>
              <a:ea typeface="Poppins Light"/>
              <a:cs typeface="Poppins Light"/>
              <a:sym typeface="Poppins Light"/>
            </a:endParaRPr>
          </a:p>
        </p:txBody>
      </p:sp>
      <p:pic>
        <p:nvPicPr>
          <p:cNvPr id="452" name="Google Shape;452;p25"/>
          <p:cNvPicPr preferRelativeResize="0"/>
          <p:nvPr/>
        </p:nvPicPr>
        <p:blipFill rotWithShape="1">
          <a:blip r:embed="rId3">
            <a:alphaModFix/>
          </a:blip>
          <a:srcRect b="0" l="0" r="0" t="0"/>
          <a:stretch/>
        </p:blipFill>
        <p:spPr>
          <a:xfrm>
            <a:off x="7768644" y="1995379"/>
            <a:ext cx="3835943" cy="3835943"/>
          </a:xfrm>
          <a:prstGeom prst="rect">
            <a:avLst/>
          </a:prstGeom>
          <a:noFill/>
          <a:ln>
            <a:noFill/>
          </a:ln>
        </p:spPr>
      </p:pic>
      <p:pic>
        <p:nvPicPr>
          <p:cNvPr id="453" name="Google Shape;453;p25"/>
          <p:cNvPicPr preferRelativeResize="0"/>
          <p:nvPr/>
        </p:nvPicPr>
        <p:blipFill rotWithShape="1">
          <a:blip r:embed="rId4">
            <a:alphaModFix/>
          </a:blip>
          <a:srcRect b="0" l="0" r="0" t="0"/>
          <a:stretch/>
        </p:blipFill>
        <p:spPr>
          <a:xfrm>
            <a:off x="53473" y="3771657"/>
            <a:ext cx="2032421" cy="2059665"/>
          </a:xfrm>
          <a:prstGeom prst="rect">
            <a:avLst/>
          </a:prstGeom>
          <a:noFill/>
          <a:ln>
            <a:noFill/>
          </a:ln>
        </p:spPr>
      </p:pic>
      <p:sp>
        <p:nvSpPr>
          <p:cNvPr id="454" name="Google Shape;454;p25"/>
          <p:cNvSpPr txBox="1"/>
          <p:nvPr/>
        </p:nvSpPr>
        <p:spPr>
          <a:xfrm>
            <a:off x="2223619" y="2778079"/>
            <a:ext cx="3507706"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000"/>
              <a:buFont typeface="Poppins Light"/>
              <a:buNone/>
            </a:pPr>
            <a:r>
              <a:rPr b="0" i="0" lang="en-GB" sz="2000" u="none" cap="none" strike="noStrike">
                <a:solidFill>
                  <a:srgbClr val="F4F6EB"/>
                </a:solidFill>
                <a:latin typeface="Poppins Light"/>
                <a:ea typeface="Poppins Light"/>
                <a:cs typeface="Poppins Light"/>
                <a:sym typeface="Poppins Light"/>
              </a:rPr>
              <a:t>Can you be brave…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4F6EB"/>
              </a:buClr>
              <a:buSzPts val="2000"/>
              <a:buFont typeface="Poppins Light"/>
              <a:buNone/>
            </a:pPr>
            <a:r>
              <a:rPr b="0" i="0" lang="en-GB" sz="2000" u="none" cap="none" strike="noStrike">
                <a:solidFill>
                  <a:srgbClr val="F4F6EB"/>
                </a:solidFill>
                <a:latin typeface="Poppins Light"/>
                <a:ea typeface="Poppins Light"/>
                <a:cs typeface="Poppins Light"/>
                <a:sym typeface="Poppins Light"/>
              </a:rPr>
              <a:t>Can you be courageous …</a:t>
            </a:r>
            <a:endParaRPr b="0" i="0" sz="1400" u="none" cap="none" strike="noStrike">
              <a:solidFill>
                <a:srgbClr val="000000"/>
              </a:solidFill>
              <a:latin typeface="Arial"/>
              <a:ea typeface="Arial"/>
              <a:cs typeface="Arial"/>
              <a:sym typeface="Arial"/>
            </a:endParaRPr>
          </a:p>
        </p:txBody>
      </p:sp>
      <p:pic>
        <p:nvPicPr>
          <p:cNvPr descr="A pink cloud with black background&#10;&#10;Description automatically generated" id="455" name="Google Shape;455;p25"/>
          <p:cNvPicPr preferRelativeResize="0"/>
          <p:nvPr/>
        </p:nvPicPr>
        <p:blipFill rotWithShape="1">
          <a:blip r:embed="rId5">
            <a:alphaModFix/>
          </a:blip>
          <a:srcRect b="9965" l="0" r="0" t="11667"/>
          <a:stretch/>
        </p:blipFill>
        <p:spPr>
          <a:xfrm>
            <a:off x="1695767" y="1538687"/>
            <a:ext cx="5314820" cy="3739895"/>
          </a:xfrm>
          <a:prstGeom prst="rect">
            <a:avLst/>
          </a:prstGeom>
          <a:noFill/>
          <a:ln>
            <a:noFill/>
          </a:ln>
          <a:effectLst>
            <a:outerShdw blurRad="50800" rotWithShape="0" algn="tl" dir="2700000" dist="38100">
              <a:srgbClr val="000000">
                <a:alpha val="40000"/>
              </a:srgbClr>
            </a:outerShdw>
          </a:effectLst>
        </p:spPr>
      </p:pic>
      <p:sp>
        <p:nvSpPr>
          <p:cNvPr id="456" name="Google Shape;456;p25"/>
          <p:cNvSpPr/>
          <p:nvPr/>
        </p:nvSpPr>
        <p:spPr>
          <a:xfrm>
            <a:off x="2981676" y="2483318"/>
            <a:ext cx="2909262" cy="110795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241A42"/>
              </a:buClr>
              <a:buSzPts val="2200"/>
              <a:buFont typeface="Poppins Light"/>
              <a:buNone/>
            </a:pPr>
            <a:r>
              <a:rPr b="0" i="0" lang="en-GB" sz="2200" u="none" cap="none" strike="noStrike">
                <a:solidFill>
                  <a:srgbClr val="241A42"/>
                </a:solidFill>
                <a:latin typeface="Poppins Light"/>
                <a:ea typeface="Poppins Light"/>
                <a:cs typeface="Poppins Light"/>
                <a:sym typeface="Poppins Light"/>
              </a:rPr>
              <a:t>Can you be brave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241A42"/>
              </a:buClr>
              <a:buSzPts val="2200"/>
              <a:buFont typeface="Poppins Light"/>
              <a:buNone/>
            </a:pPr>
            <a:r>
              <a:rPr b="0" i="0" lang="en-GB" sz="2200" u="none" cap="none" strike="noStrike">
                <a:solidFill>
                  <a:srgbClr val="241A42"/>
                </a:solidFill>
                <a:latin typeface="Poppins Light"/>
                <a:ea typeface="Poppins Light"/>
                <a:cs typeface="Poppins Light"/>
                <a:sym typeface="Poppins Light"/>
              </a:rPr>
              <a:t>Can you be courageous…</a:t>
            </a:r>
            <a:endParaRPr b="0" i="0" sz="2200" u="none" cap="none" strike="noStrike">
              <a:solidFill>
                <a:schemeClr val="dk1"/>
              </a:solidFill>
              <a:latin typeface="Poppins Light"/>
              <a:ea typeface="Poppins Light"/>
              <a:cs typeface="Poppins Light"/>
              <a:sym typeface="Poppins Light"/>
            </a:endParaRPr>
          </a:p>
        </p:txBody>
      </p:sp>
      <p:sp>
        <p:nvSpPr>
          <p:cNvPr id="457" name="Google Shape;457;p25"/>
          <p:cNvSpPr/>
          <p:nvPr/>
        </p:nvSpPr>
        <p:spPr>
          <a:xfrm>
            <a:off x="4999721" y="5521251"/>
            <a:ext cx="2192557" cy="118982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grpSp>
        <p:nvGrpSpPr>
          <p:cNvPr id="463" name="Google Shape;463;p26"/>
          <p:cNvGrpSpPr/>
          <p:nvPr/>
        </p:nvGrpSpPr>
        <p:grpSpPr>
          <a:xfrm>
            <a:off x="4347149" y="2683238"/>
            <a:ext cx="7130081" cy="854441"/>
            <a:chOff x="3523962" y="1731949"/>
            <a:chExt cx="7130081" cy="710778"/>
          </a:xfrm>
        </p:grpSpPr>
        <p:sp>
          <p:nvSpPr>
            <p:cNvPr id="464" name="Google Shape;464;p26"/>
            <p:cNvSpPr txBox="1"/>
            <p:nvPr/>
          </p:nvSpPr>
          <p:spPr>
            <a:xfrm>
              <a:off x="3650350" y="1917736"/>
              <a:ext cx="7003693" cy="4096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600"/>
                <a:buFont typeface="Arial"/>
                <a:buNone/>
              </a:pPr>
              <a:r>
                <a:rPr b="1" i="0" lang="en-GB" sz="2600" u="none" cap="none" strike="noStrike">
                  <a:solidFill>
                    <a:srgbClr val="035A43"/>
                  </a:solidFill>
                  <a:latin typeface="Poppins Light"/>
                  <a:ea typeface="Poppins Light"/>
                  <a:cs typeface="Poppins Light"/>
                  <a:sym typeface="Poppins Light"/>
                </a:rPr>
                <a:t>Additional slides </a:t>
              </a:r>
              <a:endParaRPr b="0" i="0" sz="1400" u="none" cap="none" strike="noStrike">
                <a:solidFill>
                  <a:srgbClr val="000000"/>
                </a:solidFill>
                <a:latin typeface="Arial"/>
                <a:ea typeface="Arial"/>
                <a:cs typeface="Arial"/>
                <a:sym typeface="Arial"/>
              </a:endParaRPr>
            </a:p>
          </p:txBody>
        </p:sp>
        <p:sp>
          <p:nvSpPr>
            <p:cNvPr id="465" name="Google Shape;465;p26"/>
            <p:cNvSpPr/>
            <p:nvPr/>
          </p:nvSpPr>
          <p:spPr>
            <a:xfrm>
              <a:off x="3523962" y="1731949"/>
              <a:ext cx="3192905" cy="710778"/>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a:ea typeface="Libre Franklin"/>
                <a:cs typeface="Libre Franklin"/>
                <a:sym typeface="Libre Franklin"/>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descr="A puzzle with different colors&#10;&#10;Description automatically generated" id="471" name="Google Shape;471;p27"/>
          <p:cNvPicPr preferRelativeResize="0"/>
          <p:nvPr/>
        </p:nvPicPr>
        <p:blipFill rotWithShape="1">
          <a:blip r:embed="rId3">
            <a:alphaModFix/>
          </a:blip>
          <a:srcRect b="0" l="0" r="0" t="0"/>
          <a:stretch/>
        </p:blipFill>
        <p:spPr>
          <a:xfrm>
            <a:off x="583292" y="419725"/>
            <a:ext cx="11004105" cy="5960983"/>
          </a:xfrm>
          <a:prstGeom prst="roundRect">
            <a:avLst>
              <a:gd fmla="val 16667" name="adj"/>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28"/>
          <p:cNvSpPr txBox="1"/>
          <p:nvPr/>
        </p:nvSpPr>
        <p:spPr>
          <a:xfrm>
            <a:off x="342900" y="6487409"/>
            <a:ext cx="1161449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1800"/>
              <a:buFont typeface="Poppins Light"/>
              <a:buNone/>
            </a:pPr>
            <a:r>
              <a:rPr b="0" i="0" lang="en-GB" sz="1800" u="none" cap="none" strike="noStrike">
                <a:solidFill>
                  <a:srgbClr val="241A42"/>
                </a:solidFill>
                <a:latin typeface="Poppins Light"/>
                <a:ea typeface="Poppins Light"/>
                <a:cs typeface="Poppins Light"/>
                <a:sym typeface="Poppins Light"/>
              </a:rPr>
              <a:t>*Imagery and quote - UNFCCC report – energizing entrepreneurs tackling climate change. </a:t>
            </a:r>
            <a:endParaRPr b="0" i="0" sz="1800" u="none" cap="none" strike="noStrike">
              <a:solidFill>
                <a:schemeClr val="dk1"/>
              </a:solidFill>
              <a:latin typeface="Poppins Light"/>
              <a:ea typeface="Poppins Light"/>
              <a:cs typeface="Poppins Light"/>
              <a:sym typeface="Poppins Light"/>
            </a:endParaRPr>
          </a:p>
        </p:txBody>
      </p:sp>
      <p:pic>
        <p:nvPicPr>
          <p:cNvPr descr="A close-up of a child&#10;&#10;Description automatically generated" id="478" name="Google Shape;478;p28"/>
          <p:cNvPicPr preferRelativeResize="0"/>
          <p:nvPr/>
        </p:nvPicPr>
        <p:blipFill rotWithShape="1">
          <a:blip r:embed="rId3">
            <a:alphaModFix/>
          </a:blip>
          <a:srcRect b="0" l="0" r="0" t="0"/>
          <a:stretch/>
        </p:blipFill>
        <p:spPr>
          <a:xfrm>
            <a:off x="2115477" y="1176783"/>
            <a:ext cx="7772400" cy="1676786"/>
          </a:xfrm>
          <a:prstGeom prst="rect">
            <a:avLst/>
          </a:prstGeom>
          <a:noFill/>
          <a:ln>
            <a:noFill/>
          </a:ln>
        </p:spPr>
      </p:pic>
      <p:pic>
        <p:nvPicPr>
          <p:cNvPr descr="A person in a red vest&#10;&#10;Description automatically generated" id="479" name="Google Shape;479;p28"/>
          <p:cNvPicPr preferRelativeResize="0"/>
          <p:nvPr/>
        </p:nvPicPr>
        <p:blipFill rotWithShape="1">
          <a:blip r:embed="rId4">
            <a:alphaModFix/>
          </a:blip>
          <a:srcRect b="0" l="0" r="0" t="0"/>
          <a:stretch/>
        </p:blipFill>
        <p:spPr>
          <a:xfrm>
            <a:off x="2115477" y="4861769"/>
            <a:ext cx="7772400" cy="1631123"/>
          </a:xfrm>
          <a:prstGeom prst="rect">
            <a:avLst/>
          </a:prstGeom>
          <a:noFill/>
          <a:ln>
            <a:noFill/>
          </a:ln>
        </p:spPr>
      </p:pic>
      <p:pic>
        <p:nvPicPr>
          <p:cNvPr descr="A person wearing a red and white headdress&#10;&#10;Description automatically generated" id="480" name="Google Shape;480;p28"/>
          <p:cNvPicPr preferRelativeResize="0"/>
          <p:nvPr/>
        </p:nvPicPr>
        <p:blipFill rotWithShape="1">
          <a:blip r:embed="rId5">
            <a:alphaModFix/>
          </a:blip>
          <a:srcRect b="50509" l="0" r="0" t="-392"/>
          <a:stretch/>
        </p:blipFill>
        <p:spPr>
          <a:xfrm>
            <a:off x="268374" y="3666739"/>
            <a:ext cx="1592740" cy="1812300"/>
          </a:xfrm>
          <a:prstGeom prst="rect">
            <a:avLst/>
          </a:prstGeom>
          <a:noFill/>
          <a:ln>
            <a:noFill/>
          </a:ln>
        </p:spPr>
      </p:pic>
      <p:pic>
        <p:nvPicPr>
          <p:cNvPr descr="A person with curly hair and a white shirt&#10;&#10;Description automatically generated" id="481" name="Google Shape;481;p28"/>
          <p:cNvPicPr preferRelativeResize="0"/>
          <p:nvPr/>
        </p:nvPicPr>
        <p:blipFill rotWithShape="1">
          <a:blip r:embed="rId6">
            <a:alphaModFix/>
          </a:blip>
          <a:srcRect b="0" l="0" r="0" t="49687"/>
          <a:stretch/>
        </p:blipFill>
        <p:spPr>
          <a:xfrm>
            <a:off x="277170" y="1961485"/>
            <a:ext cx="1583944" cy="1745224"/>
          </a:xfrm>
          <a:prstGeom prst="rect">
            <a:avLst/>
          </a:prstGeom>
          <a:noFill/>
          <a:ln>
            <a:noFill/>
          </a:ln>
        </p:spPr>
      </p:pic>
      <p:sp>
        <p:nvSpPr>
          <p:cNvPr id="482" name="Google Shape;482;p28"/>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483" name="Google Shape;483;p28"/>
          <p:cNvSpPr txBox="1"/>
          <p:nvPr/>
        </p:nvSpPr>
        <p:spPr>
          <a:xfrm>
            <a:off x="630635" y="263288"/>
            <a:ext cx="10732543"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4400"/>
              <a:buFont typeface="Poppins Light"/>
              <a:buNone/>
            </a:pPr>
            <a:r>
              <a:rPr b="0" i="0" lang="en-GB" sz="4400" u="none" cap="none" strike="noStrike">
                <a:solidFill>
                  <a:srgbClr val="F6F6EB"/>
                </a:solidFill>
                <a:latin typeface="Poppins Light"/>
                <a:ea typeface="Poppins Light"/>
                <a:cs typeface="Poppins Light"/>
                <a:sym typeface="Poppins Light"/>
              </a:rPr>
              <a:t>Indigenous Entrepreneurs … </a:t>
            </a:r>
            <a:endParaRPr b="0" i="0" sz="2800" u="none" cap="none" strike="noStrike">
              <a:solidFill>
                <a:srgbClr val="F6F6EB"/>
              </a:solidFill>
              <a:latin typeface="Poppins Light"/>
              <a:ea typeface="Poppins Light"/>
              <a:cs typeface="Poppins Light"/>
              <a:sym typeface="Poppins Light"/>
            </a:endParaRPr>
          </a:p>
        </p:txBody>
      </p:sp>
      <p:sp>
        <p:nvSpPr>
          <p:cNvPr id="484" name="Google Shape;484;p28"/>
          <p:cNvSpPr txBox="1"/>
          <p:nvPr/>
        </p:nvSpPr>
        <p:spPr>
          <a:xfrm>
            <a:off x="2324315" y="3395224"/>
            <a:ext cx="7345181" cy="87374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41A42"/>
              </a:buClr>
              <a:buSzPts val="2200"/>
              <a:buFont typeface="Poppins Light"/>
              <a:buNone/>
            </a:pPr>
            <a:r>
              <a:rPr b="0" i="0" lang="en-GB" sz="2200" u="none" cap="none" strike="noStrike">
                <a:solidFill>
                  <a:srgbClr val="241A42"/>
                </a:solidFill>
                <a:latin typeface="Poppins Light"/>
                <a:ea typeface="Poppins Light"/>
                <a:cs typeface="Poppins Light"/>
                <a:sym typeface="Poppins Light"/>
              </a:rPr>
              <a:t>We live in an amazing world, full of amazing people. </a:t>
            </a:r>
            <a:endParaRPr b="0" i="0" sz="1800" u="none" cap="none" strike="noStrike">
              <a:solidFill>
                <a:schemeClr val="dk1"/>
              </a:solidFill>
              <a:latin typeface="Poppins Light"/>
              <a:ea typeface="Poppins Light"/>
              <a:cs typeface="Poppins Light"/>
              <a:sym typeface="Poppins Light"/>
            </a:endParaRPr>
          </a:p>
          <a:p>
            <a:pPr indent="0" lvl="0" marL="0" marR="0" rtl="0" algn="l">
              <a:lnSpc>
                <a:spcPct val="90000"/>
              </a:lnSpc>
              <a:spcBef>
                <a:spcPts val="0"/>
              </a:spcBef>
              <a:spcAft>
                <a:spcPts val="0"/>
              </a:spcAft>
              <a:buClr>
                <a:schemeClr val="dk1"/>
              </a:buClr>
              <a:buSzPts val="2200"/>
              <a:buFont typeface="Libre Franklin"/>
              <a:buNone/>
            </a:pPr>
            <a:r>
              <a:t/>
            </a:r>
            <a:endParaRPr b="0" i="0" sz="2200" u="none" cap="none" strike="noStrike">
              <a:solidFill>
                <a:srgbClr val="241A42"/>
              </a:solidFill>
              <a:latin typeface="Poppins Light"/>
              <a:ea typeface="Poppins Light"/>
              <a:cs typeface="Poppins Light"/>
              <a:sym typeface="Poppins Light"/>
            </a:endParaRPr>
          </a:p>
          <a:p>
            <a:pPr indent="0" lvl="0" marL="0" marR="0" rtl="0" algn="l">
              <a:lnSpc>
                <a:spcPct val="90000"/>
              </a:lnSpc>
              <a:spcBef>
                <a:spcPts val="0"/>
              </a:spcBef>
              <a:spcAft>
                <a:spcPts val="0"/>
              </a:spcAft>
              <a:buClr>
                <a:srgbClr val="241A42"/>
              </a:buClr>
              <a:buSzPts val="2200"/>
              <a:buFont typeface="Poppins Light"/>
              <a:buNone/>
            </a:pPr>
            <a:r>
              <a:rPr b="0" i="0" lang="en-GB" sz="2200" u="none" cap="none" strike="noStrike">
                <a:solidFill>
                  <a:srgbClr val="241A42"/>
                </a:solidFill>
                <a:latin typeface="Poppins Light"/>
                <a:ea typeface="Poppins Light"/>
                <a:cs typeface="Poppins Light"/>
                <a:sym typeface="Poppins Light"/>
              </a:rPr>
              <a:t>Action can be both ‘small scale’ or ‘large scale’.   </a:t>
            </a:r>
            <a:endParaRPr b="0" i="0" sz="1800" u="none" cap="none" strike="noStrike">
              <a:solidFill>
                <a:schemeClr val="dk1"/>
              </a:solidFill>
              <a:latin typeface="Poppins Light"/>
              <a:ea typeface="Poppins Light"/>
              <a:cs typeface="Poppins Light"/>
              <a:sym typeface="Poppins Light"/>
            </a:endParaRPr>
          </a:p>
        </p:txBody>
      </p:sp>
      <p:sp>
        <p:nvSpPr>
          <p:cNvPr id="485" name="Google Shape;485;p28"/>
          <p:cNvSpPr/>
          <p:nvPr/>
        </p:nvSpPr>
        <p:spPr>
          <a:xfrm>
            <a:off x="2115478" y="2997623"/>
            <a:ext cx="7908972" cy="1668946"/>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pic>
        <p:nvPicPr>
          <p:cNvPr id="486" name="Google Shape;486;p28"/>
          <p:cNvPicPr preferRelativeResize="0"/>
          <p:nvPr/>
        </p:nvPicPr>
        <p:blipFill rotWithShape="1">
          <a:blip r:embed="rId7">
            <a:alphaModFix/>
          </a:blip>
          <a:srcRect b="0" l="0" r="50000" t="0"/>
          <a:stretch/>
        </p:blipFill>
        <p:spPr>
          <a:xfrm>
            <a:off x="10211941" y="3745653"/>
            <a:ext cx="1596539" cy="1733386"/>
          </a:xfrm>
          <a:prstGeom prst="rect">
            <a:avLst/>
          </a:prstGeom>
          <a:noFill/>
          <a:ln>
            <a:noFill/>
          </a:ln>
        </p:spPr>
      </p:pic>
      <p:pic>
        <p:nvPicPr>
          <p:cNvPr id="487" name="Google Shape;487;p28"/>
          <p:cNvPicPr preferRelativeResize="0"/>
          <p:nvPr/>
        </p:nvPicPr>
        <p:blipFill rotWithShape="1">
          <a:blip r:embed="rId7">
            <a:alphaModFix/>
          </a:blip>
          <a:srcRect b="0" l="51806" r="0" t="0"/>
          <a:stretch/>
        </p:blipFill>
        <p:spPr>
          <a:xfrm>
            <a:off x="10211941" y="1961485"/>
            <a:ext cx="1583944" cy="178416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30"/>
          <p:cNvPicPr preferRelativeResize="0"/>
          <p:nvPr/>
        </p:nvPicPr>
        <p:blipFill rotWithShape="1">
          <a:blip r:embed="rId3">
            <a:alphaModFix/>
          </a:blip>
          <a:srcRect b="0" l="0" r="0" t="0"/>
          <a:stretch/>
        </p:blipFill>
        <p:spPr>
          <a:xfrm rot="4956650">
            <a:off x="3306292" y="-1418306"/>
            <a:ext cx="5255876" cy="11149881"/>
          </a:xfrm>
          <a:prstGeom prst="rect">
            <a:avLst/>
          </a:prstGeom>
          <a:noFill/>
          <a:ln>
            <a:noFill/>
          </a:ln>
        </p:spPr>
      </p:pic>
      <p:sp>
        <p:nvSpPr>
          <p:cNvPr id="494" name="Google Shape;494;p30"/>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495" name="Google Shape;495;p30"/>
          <p:cNvSpPr txBox="1"/>
          <p:nvPr/>
        </p:nvSpPr>
        <p:spPr>
          <a:xfrm>
            <a:off x="295082" y="281894"/>
            <a:ext cx="10732543"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4400"/>
              <a:buFont typeface="Poppins Light"/>
              <a:buNone/>
            </a:pPr>
            <a:r>
              <a:rPr b="0" i="0" lang="en-GB" sz="4400" u="none" cap="none" strike="noStrike">
                <a:solidFill>
                  <a:srgbClr val="F6F6EB"/>
                </a:solidFill>
                <a:latin typeface="Poppins Light"/>
                <a:ea typeface="Poppins Light"/>
                <a:cs typeface="Poppins Light"/>
                <a:sym typeface="Poppins Light"/>
              </a:rPr>
              <a:t>Local community ‘problem-solvers’ … </a:t>
            </a:r>
            <a:endParaRPr b="0" i="0" sz="2800" u="none" cap="none" strike="noStrike">
              <a:solidFill>
                <a:srgbClr val="F6F6EB"/>
              </a:solidFill>
              <a:latin typeface="Poppins Light"/>
              <a:ea typeface="Poppins Light"/>
              <a:cs typeface="Poppins Light"/>
              <a:sym typeface="Poppins Light"/>
            </a:endParaRPr>
          </a:p>
        </p:txBody>
      </p:sp>
      <p:sp>
        <p:nvSpPr>
          <p:cNvPr id="496" name="Google Shape;496;p30"/>
          <p:cNvSpPr txBox="1"/>
          <p:nvPr/>
        </p:nvSpPr>
        <p:spPr>
          <a:xfrm>
            <a:off x="3423324" y="3529875"/>
            <a:ext cx="5602917"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400"/>
              <a:buFont typeface="Poppins Light"/>
              <a:buNone/>
            </a:pPr>
            <a:r>
              <a:rPr b="0" i="0" lang="en-GB" sz="2400" u="none" cap="none" strike="noStrike">
                <a:solidFill>
                  <a:srgbClr val="241A42"/>
                </a:solidFill>
                <a:latin typeface="Poppins Light"/>
                <a:ea typeface="Poppins Light"/>
                <a:cs typeface="Poppins Light"/>
                <a:sym typeface="Poppins Light"/>
              </a:rPr>
              <a:t>‘Many hands make light work’ </a:t>
            </a:r>
            <a:endParaRPr b="0" i="0" sz="2400" u="none" cap="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241A42"/>
              </a:buClr>
              <a:buSzPts val="2400"/>
              <a:buFont typeface="Poppins Light"/>
              <a:buNone/>
            </a:pPr>
            <a:r>
              <a:rPr b="0" i="0" lang="en-GB" sz="2400" u="none" cap="none" strike="noStrike">
                <a:solidFill>
                  <a:srgbClr val="241A42"/>
                </a:solidFill>
                <a:latin typeface="Poppins Light"/>
                <a:ea typeface="Poppins Light"/>
                <a:cs typeface="Poppins Light"/>
                <a:sym typeface="Poppins Light"/>
              </a:rPr>
              <a:t>A 14</a:t>
            </a:r>
            <a:r>
              <a:rPr b="0" baseline="30000" i="0" lang="en-GB" sz="2400" u="none" cap="none" strike="noStrike">
                <a:solidFill>
                  <a:srgbClr val="241A42"/>
                </a:solidFill>
                <a:latin typeface="Poppins Light"/>
                <a:ea typeface="Poppins Light"/>
                <a:cs typeface="Poppins Light"/>
                <a:sym typeface="Poppins Light"/>
              </a:rPr>
              <a:t>th</a:t>
            </a:r>
            <a:r>
              <a:rPr b="0" i="0" lang="en-GB" sz="2400" u="none" cap="none" strike="noStrike">
                <a:solidFill>
                  <a:srgbClr val="241A42"/>
                </a:solidFill>
                <a:latin typeface="Poppins Light"/>
                <a:ea typeface="Poppins Light"/>
                <a:cs typeface="Poppins Light"/>
                <a:sym typeface="Poppins Light"/>
              </a:rPr>
              <a:t> century English proverb</a:t>
            </a:r>
            <a:endParaRPr b="0" i="0" sz="2400" u="none" cap="none" strike="noStrike">
              <a:solidFill>
                <a:srgbClr val="241A42"/>
              </a:solidFill>
              <a:latin typeface="Poppins Light"/>
              <a:ea typeface="Poppins Light"/>
              <a:cs typeface="Poppins Light"/>
              <a:sym typeface="Poppins Light"/>
            </a:endParaRPr>
          </a:p>
        </p:txBody>
      </p:sp>
      <p:sp>
        <p:nvSpPr>
          <p:cNvPr id="497" name="Google Shape;497;p30"/>
          <p:cNvSpPr/>
          <p:nvPr/>
        </p:nvSpPr>
        <p:spPr>
          <a:xfrm>
            <a:off x="3165757" y="3399001"/>
            <a:ext cx="5860485" cy="1206240"/>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sp>
        <p:nvSpPr>
          <p:cNvPr id="498" name="Google Shape;498;p30"/>
          <p:cNvSpPr txBox="1"/>
          <p:nvPr/>
        </p:nvSpPr>
        <p:spPr>
          <a:xfrm>
            <a:off x="300638" y="1426892"/>
            <a:ext cx="3415956" cy="255450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Work with your classmates and complete a spider diagram of local climate change problem-solvers!</a:t>
            </a:r>
            <a:endParaRPr b="0" i="0" sz="1800" u="none" cap="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2000"/>
              <a:buFont typeface="Libre Franklin"/>
              <a:buNone/>
            </a:pPr>
            <a:r>
              <a:t/>
            </a:r>
            <a:endParaRPr b="0" i="0" sz="2000" u="none" cap="none" strike="noStrike">
              <a:solidFill>
                <a:srgbClr val="241A42"/>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Who are your ‘role models’?</a:t>
            </a:r>
            <a:endParaRPr b="0" i="0" sz="2000" u="none" cap="none" strike="noStrike">
              <a:solidFill>
                <a:srgbClr val="241A42"/>
              </a:solidFill>
              <a:latin typeface="Poppins Light"/>
              <a:ea typeface="Poppins Light"/>
              <a:cs typeface="Poppins Light"/>
              <a:sym typeface="Poppins Light"/>
            </a:endParaRPr>
          </a:p>
        </p:txBody>
      </p:sp>
      <p:sp>
        <p:nvSpPr>
          <p:cNvPr id="499" name="Google Shape;499;p30"/>
          <p:cNvSpPr txBox="1"/>
          <p:nvPr/>
        </p:nvSpPr>
        <p:spPr>
          <a:xfrm>
            <a:off x="9719187" y="3433993"/>
            <a:ext cx="2134538" cy="115047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Communities: groups of individuals working together, can achieve great things!</a:t>
            </a:r>
            <a:endParaRPr b="0" i="0" sz="2200" u="none" cap="none" strike="noStrike">
              <a:solidFill>
                <a:srgbClr val="241A42"/>
              </a:solidFill>
              <a:latin typeface="Poppins Light"/>
              <a:ea typeface="Poppins Light"/>
              <a:cs typeface="Poppins Light"/>
              <a:sym typeface="Poppins Light"/>
            </a:endParaRPr>
          </a:p>
          <a:p>
            <a:pPr indent="0" lvl="0" marL="0" marR="0" rtl="0" algn="l">
              <a:lnSpc>
                <a:spcPct val="90000"/>
              </a:lnSpc>
              <a:spcBef>
                <a:spcPts val="0"/>
              </a:spcBef>
              <a:spcAft>
                <a:spcPts val="0"/>
              </a:spcAft>
              <a:buClr>
                <a:schemeClr val="dk1"/>
              </a:buClr>
              <a:buSzPts val="2200"/>
              <a:buFont typeface="Libre Franklin"/>
              <a:buNone/>
            </a:pPr>
            <a:r>
              <a:t/>
            </a:r>
            <a:endParaRPr b="0" i="0" sz="2200" u="none" cap="none" strike="noStrike">
              <a:solidFill>
                <a:srgbClr val="241A42"/>
              </a:solidFill>
              <a:latin typeface="Poppins Light"/>
              <a:ea typeface="Poppins Light"/>
              <a:cs typeface="Poppins Light"/>
              <a:sym typeface="Poppins Light"/>
            </a:endParaRPr>
          </a:p>
        </p:txBody>
      </p:sp>
      <p:sp>
        <p:nvSpPr>
          <p:cNvPr id="500" name="Google Shape;500;p30"/>
          <p:cNvSpPr/>
          <p:nvPr/>
        </p:nvSpPr>
        <p:spPr>
          <a:xfrm>
            <a:off x="9609667" y="3087561"/>
            <a:ext cx="2342513" cy="2649562"/>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pic>
        <p:nvPicPr>
          <p:cNvPr descr="A purple explosion on a black background&#10;&#10;Description automatically generated" id="501" name="Google Shape;501;p30"/>
          <p:cNvPicPr preferRelativeResize="0"/>
          <p:nvPr/>
        </p:nvPicPr>
        <p:blipFill rotWithShape="1">
          <a:blip r:embed="rId4">
            <a:alphaModFix/>
          </a:blip>
          <a:srcRect b="0" l="0" r="0" t="0"/>
          <a:stretch/>
        </p:blipFill>
        <p:spPr>
          <a:xfrm>
            <a:off x="9870363" y="8692"/>
            <a:ext cx="2342513" cy="2342513"/>
          </a:xfrm>
          <a:prstGeom prst="rect">
            <a:avLst/>
          </a:prstGeom>
          <a:noFill/>
          <a:ln>
            <a:noFill/>
          </a:ln>
        </p:spPr>
      </p:pic>
      <p:sp>
        <p:nvSpPr>
          <p:cNvPr id="502" name="Google Shape;502;p30"/>
          <p:cNvSpPr txBox="1"/>
          <p:nvPr/>
        </p:nvSpPr>
        <p:spPr>
          <a:xfrm>
            <a:off x="10337896" y="745050"/>
            <a:ext cx="1417376"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D8FC00"/>
              </a:buClr>
              <a:buSzPts val="2400"/>
              <a:buFont typeface="Poppins Light"/>
              <a:buNone/>
            </a:pPr>
            <a:r>
              <a:rPr b="0" i="0" lang="en-GB" sz="2400" u="none" cap="none" strike="noStrike">
                <a:solidFill>
                  <a:srgbClr val="D8FC00"/>
                </a:solidFill>
                <a:latin typeface="Poppins Light"/>
                <a:ea typeface="Poppins Light"/>
                <a:cs typeface="Poppins Light"/>
                <a:sym typeface="Poppins Light"/>
              </a:rPr>
              <a:t>Activity!</a:t>
            </a:r>
            <a:endParaRPr b="0" i="0" sz="2400" u="none" cap="none" strike="noStrike">
              <a:solidFill>
                <a:schemeClr val="dk1"/>
              </a:solidFill>
              <a:latin typeface="Poppins Light"/>
              <a:ea typeface="Poppins Light"/>
              <a:cs typeface="Poppins Light"/>
              <a:sym typeface="Poppins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pic>
        <p:nvPicPr>
          <p:cNvPr id="508" name="Google Shape;508;p31"/>
          <p:cNvPicPr preferRelativeResize="0"/>
          <p:nvPr/>
        </p:nvPicPr>
        <p:blipFill rotWithShape="1">
          <a:blip r:embed="rId3">
            <a:alphaModFix/>
          </a:blip>
          <a:srcRect b="0" l="0" r="0" t="0"/>
          <a:stretch/>
        </p:blipFill>
        <p:spPr>
          <a:xfrm>
            <a:off x="-1" y="5831322"/>
            <a:ext cx="12226809" cy="1026678"/>
          </a:xfrm>
          <a:prstGeom prst="rect">
            <a:avLst/>
          </a:prstGeom>
          <a:noFill/>
          <a:ln>
            <a:noFill/>
          </a:ln>
        </p:spPr>
      </p:pic>
      <p:sp>
        <p:nvSpPr>
          <p:cNvPr id="509" name="Google Shape;509;p31"/>
          <p:cNvSpPr/>
          <p:nvPr/>
        </p:nvSpPr>
        <p:spPr>
          <a:xfrm>
            <a:off x="0" y="0"/>
            <a:ext cx="12192000" cy="1296018"/>
          </a:xfrm>
          <a:prstGeom prst="rect">
            <a:avLst/>
          </a:prstGeom>
          <a:solidFill>
            <a:srgbClr val="035A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rgbClr val="035A43"/>
              </a:solidFill>
              <a:latin typeface="Poppins Light"/>
              <a:ea typeface="Poppins Light"/>
              <a:cs typeface="Poppins Light"/>
              <a:sym typeface="Poppins Light"/>
            </a:endParaRPr>
          </a:p>
        </p:txBody>
      </p:sp>
      <p:sp>
        <p:nvSpPr>
          <p:cNvPr id="510" name="Google Shape;510;p31"/>
          <p:cNvSpPr txBox="1"/>
          <p:nvPr/>
        </p:nvSpPr>
        <p:spPr>
          <a:xfrm>
            <a:off x="379040" y="304127"/>
            <a:ext cx="10732543"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6F6EB"/>
              </a:buClr>
              <a:buSzPts val="4400"/>
              <a:buFont typeface="Poppins Light"/>
              <a:buNone/>
            </a:pPr>
            <a:r>
              <a:rPr b="0" i="0" lang="en-GB" sz="4400" u="none" cap="none" strike="noStrike">
                <a:solidFill>
                  <a:srgbClr val="F6F6EB"/>
                </a:solidFill>
                <a:latin typeface="Poppins Light"/>
                <a:ea typeface="Poppins Light"/>
                <a:cs typeface="Poppins Light"/>
                <a:sym typeface="Poppins Light"/>
              </a:rPr>
              <a:t>Global ‘problem-solvers’ … </a:t>
            </a:r>
            <a:endParaRPr b="0" i="0" sz="2800" u="none" cap="none" strike="noStrike">
              <a:solidFill>
                <a:srgbClr val="F6F6EB"/>
              </a:solidFill>
              <a:latin typeface="Poppins Light"/>
              <a:ea typeface="Poppins Light"/>
              <a:cs typeface="Poppins Light"/>
              <a:sym typeface="Poppins Light"/>
            </a:endParaRPr>
          </a:p>
        </p:txBody>
      </p:sp>
      <p:sp>
        <p:nvSpPr>
          <p:cNvPr id="511" name="Google Shape;511;p31"/>
          <p:cNvSpPr/>
          <p:nvPr/>
        </p:nvSpPr>
        <p:spPr>
          <a:xfrm>
            <a:off x="8404042" y="3061252"/>
            <a:ext cx="3553353" cy="209284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600"/>
              <a:buFont typeface="Poppins Light"/>
              <a:buNone/>
            </a:pPr>
            <a:r>
              <a:rPr b="0" i="0" lang="en-GB" sz="2600" u="none" cap="none" strike="noStrike">
                <a:solidFill>
                  <a:srgbClr val="F4F6EB"/>
                </a:solidFill>
                <a:latin typeface="Poppins Light"/>
                <a:ea typeface="Poppins Light"/>
                <a:cs typeface="Poppins Light"/>
                <a:sym typeface="Poppins Light"/>
              </a:rPr>
              <a:t>Can you explain why climate change is like building a greenhouse around our planet? </a:t>
            </a:r>
            <a:endParaRPr b="0" i="0" sz="1800" u="none" cap="none" strike="noStrike">
              <a:solidFill>
                <a:schemeClr val="dk1"/>
              </a:solidFill>
              <a:latin typeface="Poppins Light"/>
              <a:ea typeface="Poppins Light"/>
              <a:cs typeface="Poppins Light"/>
              <a:sym typeface="Poppins Light"/>
            </a:endParaRPr>
          </a:p>
        </p:txBody>
      </p:sp>
      <p:pic>
        <p:nvPicPr>
          <p:cNvPr id="512" name="Google Shape;512;p31"/>
          <p:cNvPicPr preferRelativeResize="0"/>
          <p:nvPr/>
        </p:nvPicPr>
        <p:blipFill rotWithShape="1">
          <a:blip r:embed="rId4">
            <a:alphaModFix/>
          </a:blip>
          <a:srcRect b="0" l="0" r="0" t="0"/>
          <a:stretch/>
        </p:blipFill>
        <p:spPr>
          <a:xfrm>
            <a:off x="53473" y="3771657"/>
            <a:ext cx="2032421" cy="2059665"/>
          </a:xfrm>
          <a:prstGeom prst="rect">
            <a:avLst/>
          </a:prstGeom>
          <a:noFill/>
          <a:ln>
            <a:noFill/>
          </a:ln>
        </p:spPr>
      </p:pic>
      <p:pic>
        <p:nvPicPr>
          <p:cNvPr id="513" name="Google Shape;513;p31"/>
          <p:cNvPicPr preferRelativeResize="0"/>
          <p:nvPr/>
        </p:nvPicPr>
        <p:blipFill rotWithShape="1">
          <a:blip r:embed="rId5">
            <a:alphaModFix/>
          </a:blip>
          <a:srcRect b="31044" l="0" r="0" t="34474"/>
          <a:stretch/>
        </p:blipFill>
        <p:spPr>
          <a:xfrm>
            <a:off x="5483575" y="1354836"/>
            <a:ext cx="4762500" cy="1642135"/>
          </a:xfrm>
          <a:prstGeom prst="rect">
            <a:avLst/>
          </a:prstGeom>
          <a:noFill/>
          <a:ln>
            <a:noFill/>
          </a:ln>
        </p:spPr>
      </p:pic>
      <p:pic>
        <p:nvPicPr>
          <p:cNvPr id="514" name="Google Shape;514;p31"/>
          <p:cNvPicPr preferRelativeResize="0"/>
          <p:nvPr/>
        </p:nvPicPr>
        <p:blipFill rotWithShape="1">
          <a:blip r:embed="rId6">
            <a:alphaModFix/>
          </a:blip>
          <a:srcRect b="39579" l="1286" r="1634" t="36252"/>
          <a:stretch/>
        </p:blipFill>
        <p:spPr>
          <a:xfrm>
            <a:off x="2852691" y="4298199"/>
            <a:ext cx="5785242" cy="1378235"/>
          </a:xfrm>
          <a:prstGeom prst="rect">
            <a:avLst/>
          </a:prstGeom>
          <a:noFill/>
          <a:ln>
            <a:noFill/>
          </a:ln>
        </p:spPr>
      </p:pic>
      <p:pic>
        <p:nvPicPr>
          <p:cNvPr descr="A pink cloud with black background&#10;&#10;Description automatically generated" id="515" name="Google Shape;515;p31"/>
          <p:cNvPicPr preferRelativeResize="0"/>
          <p:nvPr/>
        </p:nvPicPr>
        <p:blipFill rotWithShape="1">
          <a:blip r:embed="rId7">
            <a:alphaModFix/>
          </a:blip>
          <a:srcRect b="0" l="0" r="0" t="0"/>
          <a:stretch/>
        </p:blipFill>
        <p:spPr>
          <a:xfrm>
            <a:off x="876952" y="648009"/>
            <a:ext cx="5314820" cy="4772194"/>
          </a:xfrm>
          <a:prstGeom prst="rect">
            <a:avLst/>
          </a:prstGeom>
          <a:noFill/>
          <a:ln>
            <a:noFill/>
          </a:ln>
          <a:effectLst>
            <a:outerShdw blurRad="50800" rotWithShape="0" algn="tl" dir="2700000" dist="38100">
              <a:srgbClr val="000000">
                <a:alpha val="40000"/>
              </a:srgbClr>
            </a:outerShdw>
          </a:effectLst>
        </p:spPr>
      </p:pic>
      <p:sp>
        <p:nvSpPr>
          <p:cNvPr id="516" name="Google Shape;516;p31"/>
          <p:cNvSpPr txBox="1"/>
          <p:nvPr/>
        </p:nvSpPr>
        <p:spPr>
          <a:xfrm>
            <a:off x="1934894" y="1866041"/>
            <a:ext cx="3358677" cy="16311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Does anyone know in which country the next big Climate Change Conference – or COP - is taking place? </a:t>
            </a:r>
            <a:endParaRPr b="0" i="0" sz="2000" u="none" cap="none" strike="noStrike">
              <a:solidFill>
                <a:schemeClr val="dk1"/>
              </a:solidFill>
              <a:latin typeface="Poppins Light"/>
              <a:ea typeface="Poppins Light"/>
              <a:cs typeface="Poppins Light"/>
              <a:sym typeface="Poppins Light"/>
            </a:endParaRPr>
          </a:p>
        </p:txBody>
      </p:sp>
      <p:pic>
        <p:nvPicPr>
          <p:cNvPr descr="A purple cloud with a black background&#10;&#10;Description automatically generated" id="517" name="Google Shape;517;p31"/>
          <p:cNvPicPr preferRelativeResize="0"/>
          <p:nvPr/>
        </p:nvPicPr>
        <p:blipFill rotWithShape="1">
          <a:blip r:embed="rId8">
            <a:alphaModFix/>
          </a:blip>
          <a:srcRect b="0" l="0" r="0" t="0"/>
          <a:stretch/>
        </p:blipFill>
        <p:spPr>
          <a:xfrm flipH="1">
            <a:off x="7930468" y="1866041"/>
            <a:ext cx="4567989" cy="4659460"/>
          </a:xfrm>
          <a:prstGeom prst="rect">
            <a:avLst/>
          </a:prstGeom>
          <a:noFill/>
          <a:ln>
            <a:noFill/>
          </a:ln>
          <a:effectLst>
            <a:outerShdw blurRad="50800" rotWithShape="0" algn="tl" dir="2700000" dist="38100">
              <a:srgbClr val="000000">
                <a:alpha val="40000"/>
              </a:srgbClr>
            </a:outerShdw>
          </a:effectLst>
        </p:spPr>
      </p:pic>
      <p:sp>
        <p:nvSpPr>
          <p:cNvPr id="518" name="Google Shape;518;p31"/>
          <p:cNvSpPr txBox="1"/>
          <p:nvPr/>
        </p:nvSpPr>
        <p:spPr>
          <a:xfrm>
            <a:off x="8560425" y="3307574"/>
            <a:ext cx="3240585" cy="13233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4F6EB"/>
              </a:buClr>
              <a:buSzPts val="2000"/>
              <a:buFont typeface="Poppins Light"/>
              <a:buNone/>
            </a:pPr>
            <a:r>
              <a:rPr b="0" i="0" lang="en-GB" sz="2000" u="none" cap="none" strike="noStrike">
                <a:solidFill>
                  <a:srgbClr val="F4F6EB"/>
                </a:solidFill>
                <a:latin typeface="Poppins Light"/>
                <a:ea typeface="Poppins Light"/>
                <a:cs typeface="Poppins Light"/>
                <a:sym typeface="Poppins Light"/>
              </a:rPr>
              <a:t>Have you heard of these organisations – do you know anything about them? </a:t>
            </a:r>
            <a:endParaRPr b="0" i="0" sz="2000" u="none" cap="none" strike="noStrike">
              <a:solidFill>
                <a:schemeClr val="dk1"/>
              </a:solidFill>
              <a:latin typeface="Poppins Light"/>
              <a:ea typeface="Poppins Light"/>
              <a:cs typeface="Poppins Light"/>
              <a:sym typeface="Poppins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grpSp>
        <p:nvGrpSpPr>
          <p:cNvPr id="524" name="Google Shape;524;p32"/>
          <p:cNvGrpSpPr/>
          <p:nvPr/>
        </p:nvGrpSpPr>
        <p:grpSpPr>
          <a:xfrm>
            <a:off x="9145758" y="-636378"/>
            <a:ext cx="3985311" cy="4144852"/>
            <a:chOff x="9187510" y="-592329"/>
            <a:chExt cx="3985311" cy="4144852"/>
          </a:xfrm>
        </p:grpSpPr>
        <p:pic>
          <p:nvPicPr>
            <p:cNvPr id="525" name="Google Shape;525;p32"/>
            <p:cNvPicPr preferRelativeResize="0"/>
            <p:nvPr/>
          </p:nvPicPr>
          <p:blipFill rotWithShape="1">
            <a:blip r:embed="rId3">
              <a:alphaModFix/>
            </a:blip>
            <a:srcRect b="0" l="0" r="0" t="0"/>
            <a:stretch/>
          </p:blipFill>
          <p:spPr>
            <a:xfrm rot="-1817593">
              <a:off x="10005427" y="783748"/>
              <a:ext cx="1637209" cy="1637209"/>
            </a:xfrm>
            <a:prstGeom prst="rect">
              <a:avLst/>
            </a:prstGeom>
            <a:noFill/>
            <a:ln>
              <a:noFill/>
            </a:ln>
            <a:effectLst>
              <a:outerShdw blurRad="50800" rotWithShape="0" algn="tl" dir="2700000" dist="38100">
                <a:srgbClr val="000000">
                  <a:alpha val="40000"/>
                </a:srgbClr>
              </a:outerShdw>
            </a:effectLst>
          </p:spPr>
        </p:pic>
        <p:pic>
          <p:nvPicPr>
            <p:cNvPr descr="A picture containing text, sign&#10;&#10;Description automatically generated" id="526" name="Google Shape;526;p32"/>
            <p:cNvPicPr preferRelativeResize="0"/>
            <p:nvPr/>
          </p:nvPicPr>
          <p:blipFill rotWithShape="1">
            <a:blip r:embed="rId4">
              <a:alphaModFix/>
            </a:blip>
            <a:srcRect b="0" l="0" r="0" t="0"/>
            <a:stretch/>
          </p:blipFill>
          <p:spPr>
            <a:xfrm rot="1697032">
              <a:off x="10432466" y="-214201"/>
              <a:ext cx="2133600" cy="2133600"/>
            </a:xfrm>
            <a:prstGeom prst="rect">
              <a:avLst/>
            </a:prstGeom>
            <a:noFill/>
            <a:ln>
              <a:noFill/>
            </a:ln>
            <a:effectLst>
              <a:outerShdw blurRad="50800" rotWithShape="0" algn="tl" dir="2700000" dist="38100">
                <a:srgbClr val="000000">
                  <a:alpha val="40000"/>
                </a:srgbClr>
              </a:outerShdw>
            </a:effectLst>
          </p:spPr>
        </p:pic>
        <p:pic>
          <p:nvPicPr>
            <p:cNvPr id="527" name="Google Shape;527;p32"/>
            <p:cNvPicPr preferRelativeResize="0"/>
            <p:nvPr/>
          </p:nvPicPr>
          <p:blipFill rotWithShape="1">
            <a:blip r:embed="rId5">
              <a:alphaModFix/>
            </a:blip>
            <a:srcRect b="0" l="0" r="0" t="0"/>
            <a:stretch/>
          </p:blipFill>
          <p:spPr>
            <a:xfrm rot="-1817593">
              <a:off x="10646766" y="1026467"/>
              <a:ext cx="2133600" cy="2133600"/>
            </a:xfrm>
            <a:prstGeom prst="rect">
              <a:avLst/>
            </a:prstGeom>
            <a:noFill/>
            <a:ln>
              <a:noFill/>
            </a:ln>
            <a:effectLst>
              <a:outerShdw blurRad="50800" rotWithShape="0" algn="tl" dir="2700000" dist="38100">
                <a:srgbClr val="000000">
                  <a:alpha val="40000"/>
                </a:srgbClr>
              </a:outerShdw>
            </a:effectLst>
          </p:spPr>
        </p:pic>
        <p:pic>
          <p:nvPicPr>
            <p:cNvPr id="528" name="Google Shape;528;p32"/>
            <p:cNvPicPr preferRelativeResize="0"/>
            <p:nvPr/>
          </p:nvPicPr>
          <p:blipFill rotWithShape="1">
            <a:blip r:embed="rId6">
              <a:alphaModFix/>
            </a:blip>
            <a:srcRect b="0" l="0" r="0" t="50000"/>
            <a:stretch/>
          </p:blipFill>
          <p:spPr>
            <a:xfrm>
              <a:off x="9187510" y="1061"/>
              <a:ext cx="2133600" cy="1066802"/>
            </a:xfrm>
            <a:prstGeom prst="rect">
              <a:avLst/>
            </a:prstGeom>
            <a:noFill/>
            <a:ln>
              <a:noFill/>
            </a:ln>
            <a:effectLst>
              <a:outerShdw blurRad="50800" rotWithShape="0" algn="tl" dir="2700000" dist="38100">
                <a:srgbClr val="000000">
                  <a:alpha val="40000"/>
                </a:srgbClr>
              </a:outerShdw>
            </a:effectLst>
          </p:spPr>
        </p:pic>
      </p:grpSp>
      <p:sp>
        <p:nvSpPr>
          <p:cNvPr id="529" name="Google Shape;529;p32"/>
          <p:cNvSpPr txBox="1"/>
          <p:nvPr/>
        </p:nvSpPr>
        <p:spPr>
          <a:xfrm>
            <a:off x="534775" y="470722"/>
            <a:ext cx="8940876" cy="13233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4000"/>
              <a:buFont typeface="Poppins Light"/>
              <a:buNone/>
            </a:pPr>
            <a:r>
              <a:rPr b="0" i="0" lang="en-GB" sz="4000" u="none" cap="none" strike="noStrike">
                <a:solidFill>
                  <a:srgbClr val="241A42"/>
                </a:solidFill>
                <a:latin typeface="Poppins Light"/>
                <a:ea typeface="Poppins Light"/>
                <a:cs typeface="Poppins Light"/>
                <a:sym typeface="Poppins Light"/>
              </a:rPr>
              <a:t>Ingenious Himalayan entrepreneur – designer of the ‘ice stupa’</a:t>
            </a:r>
            <a:endParaRPr b="0" i="0" sz="4000" u="none" cap="none" strike="noStrike">
              <a:solidFill>
                <a:schemeClr val="dk1"/>
              </a:solidFill>
              <a:latin typeface="Poppins Light"/>
              <a:ea typeface="Poppins Light"/>
              <a:cs typeface="Poppins Light"/>
              <a:sym typeface="Poppins Light"/>
            </a:endParaRPr>
          </a:p>
        </p:txBody>
      </p:sp>
      <p:sp>
        <p:nvSpPr>
          <p:cNvPr id="530" name="Google Shape;530;p32"/>
          <p:cNvSpPr/>
          <p:nvPr/>
        </p:nvSpPr>
        <p:spPr>
          <a:xfrm>
            <a:off x="502092" y="381760"/>
            <a:ext cx="8973559" cy="1535512"/>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sp>
        <p:nvSpPr>
          <p:cNvPr id="531" name="Google Shape;531;p32"/>
          <p:cNvSpPr/>
          <p:nvPr/>
        </p:nvSpPr>
        <p:spPr>
          <a:xfrm>
            <a:off x="6279530" y="2310629"/>
            <a:ext cx="5131420" cy="31700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41A42"/>
              </a:buClr>
              <a:buSzPts val="2000"/>
              <a:buFont typeface="Poppins Light"/>
              <a:buNone/>
            </a:pPr>
            <a:r>
              <a:rPr b="0" i="0" lang="en-GB" sz="2000" u="none" cap="none" strike="noStrike">
                <a:solidFill>
                  <a:srgbClr val="241A42"/>
                </a:solidFill>
                <a:latin typeface="Poppins Light"/>
                <a:ea typeface="Poppins Light"/>
                <a:cs typeface="Poppins Light"/>
                <a:sym typeface="Poppins Light"/>
              </a:rPr>
              <a:t>Developed by Sonam Wangchuk, Ladakh, India, these ‘ice stupas’ enable Himalayan communities to store glacial fresh water melt during the winter for use during the arid summer months. With climate change and receding glaciers this helps provide much needed water in the springtime.  Dozens of ‘ice stupas’ deliver millions of litres to local villages. </a:t>
            </a:r>
            <a:endParaRPr b="0" i="0" sz="2000" u="none" cap="none" strike="noStrike">
              <a:solidFill>
                <a:srgbClr val="241A42"/>
              </a:solidFill>
              <a:latin typeface="Poppins Light"/>
              <a:ea typeface="Poppins Light"/>
              <a:cs typeface="Poppins Light"/>
              <a:sym typeface="Poppins Light"/>
            </a:endParaRPr>
          </a:p>
        </p:txBody>
      </p:sp>
      <p:pic>
        <p:nvPicPr>
          <p:cNvPr descr="A large ice formation in a mountain&#10;&#10;Description automatically generated" id="532" name="Google Shape;532;p32">
            <a:hlinkClick r:id="rId7"/>
          </p:cNvPr>
          <p:cNvPicPr preferRelativeResize="0"/>
          <p:nvPr/>
        </p:nvPicPr>
        <p:blipFill rotWithShape="1">
          <a:blip r:embed="rId8">
            <a:alphaModFix/>
          </a:blip>
          <a:srcRect b="0" l="6835" r="11233" t="0"/>
          <a:stretch/>
        </p:blipFill>
        <p:spPr>
          <a:xfrm>
            <a:off x="409388" y="2253479"/>
            <a:ext cx="5754084" cy="3659318"/>
          </a:xfrm>
          <a:prstGeom prst="roundRect">
            <a:avLst>
              <a:gd fmla="val 16667" name="adj"/>
            </a:avLst>
          </a:prstGeom>
          <a:noFill/>
          <a:ln>
            <a:noFill/>
          </a:ln>
        </p:spPr>
      </p:pic>
      <p:sp>
        <p:nvSpPr>
          <p:cNvPr id="533" name="Google Shape;533;p32"/>
          <p:cNvSpPr/>
          <p:nvPr/>
        </p:nvSpPr>
        <p:spPr>
          <a:xfrm>
            <a:off x="6349235" y="5439148"/>
            <a:ext cx="5305147" cy="1299007"/>
          </a:xfrm>
          <a:prstGeom prst="roundRect">
            <a:avLst>
              <a:gd fmla="val 16667" name="adj"/>
            </a:avLst>
          </a:prstGeom>
          <a:noFill/>
          <a:ln cap="flat" cmpd="sng" w="34925">
            <a:solidFill>
              <a:srgbClr val="676763"/>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t/>
            </a:r>
            <a:endParaRPr b="0" i="0" sz="1800" u="none" cap="none" strike="noStrike">
              <a:solidFill>
                <a:schemeClr val="lt1"/>
              </a:solidFill>
              <a:latin typeface="Poppins Light"/>
              <a:ea typeface="Poppins Light"/>
              <a:cs typeface="Poppins Light"/>
              <a:sym typeface="Poppins Light"/>
            </a:endParaRPr>
          </a:p>
        </p:txBody>
      </p:sp>
      <p:pic>
        <p:nvPicPr>
          <p:cNvPr id="534" name="Google Shape;534;p32">
            <a:hlinkClick r:id="rId9"/>
          </p:cNvPr>
          <p:cNvPicPr preferRelativeResize="0"/>
          <p:nvPr/>
        </p:nvPicPr>
        <p:blipFill rotWithShape="1">
          <a:blip r:embed="rId10">
            <a:alphaModFix/>
          </a:blip>
          <a:srcRect b="32816" l="25565" r="25146" t="33287"/>
          <a:stretch/>
        </p:blipFill>
        <p:spPr>
          <a:xfrm>
            <a:off x="6350164" y="5496298"/>
            <a:ext cx="1659411" cy="1257281"/>
          </a:xfrm>
          <a:prstGeom prst="rect">
            <a:avLst/>
          </a:prstGeom>
          <a:noFill/>
          <a:ln>
            <a:noFill/>
          </a:ln>
        </p:spPr>
      </p:pic>
      <p:sp>
        <p:nvSpPr>
          <p:cNvPr id="535" name="Google Shape;535;p32"/>
          <p:cNvSpPr txBox="1"/>
          <p:nvPr/>
        </p:nvSpPr>
        <p:spPr>
          <a:xfrm>
            <a:off x="8009575" y="5690076"/>
            <a:ext cx="3530508" cy="856838"/>
          </a:xfrm>
          <a:prstGeom prst="rect">
            <a:avLst/>
          </a:prstGeom>
          <a:noFill/>
          <a:ln>
            <a:noFill/>
          </a:ln>
        </p:spPr>
        <p:txBody>
          <a:bodyPr anchorCtr="0" anchor="t" bIns="45700" lIns="91425" spcFirstLastPara="1" rIns="91425" wrap="square" tIns="45700">
            <a:spAutoFit/>
          </a:bodyPr>
          <a:lstStyle/>
          <a:p>
            <a:pPr indent="-6350" lvl="0" marL="6350" marR="245745" rtl="0" algn="l">
              <a:lnSpc>
                <a:spcPct val="104000"/>
              </a:lnSpc>
              <a:spcBef>
                <a:spcPts val="0"/>
              </a:spcBef>
              <a:spcAft>
                <a:spcPts val="0"/>
              </a:spcAft>
              <a:buClr>
                <a:srgbClr val="241A42"/>
              </a:buClr>
              <a:buSzPts val="2400"/>
              <a:buFont typeface="Poppins Light"/>
              <a:buNone/>
            </a:pPr>
            <a:r>
              <a:rPr b="0" i="0" lang="en-GB" sz="2400" u="none" cap="none" strike="noStrike">
                <a:solidFill>
                  <a:srgbClr val="241A42"/>
                </a:solidFill>
                <a:latin typeface="Poppins Light"/>
                <a:ea typeface="Poppins Light"/>
                <a:cs typeface="Poppins Light"/>
                <a:sym typeface="Poppins Light"/>
              </a:rPr>
              <a:t>Here’s a link if you’d like to learn more. </a:t>
            </a:r>
            <a:endParaRPr b="0" i="0" sz="1800" u="none" cap="none" strike="noStrike">
              <a:solidFill>
                <a:schemeClr val="dk1"/>
              </a:solidFill>
              <a:latin typeface="Poppins Light"/>
              <a:ea typeface="Poppins Light"/>
              <a:cs typeface="Poppins Light"/>
              <a:sym typeface="Poppins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ntent Slides - Poppins">
  <a:themeElements>
    <a:clrScheme name="Custom 3">
      <a:dk1>
        <a:srgbClr val="000000"/>
      </a:dk1>
      <a:lt1>
        <a:srgbClr val="FFFFFF"/>
      </a:lt1>
      <a:dk2>
        <a:srgbClr val="231A42"/>
      </a:dk2>
      <a:lt2>
        <a:srgbClr val="F5F6EB"/>
      </a:lt2>
      <a:accent1>
        <a:srgbClr val="F5F6EB"/>
      </a:accent1>
      <a:accent2>
        <a:srgbClr val="231A42"/>
      </a:accent2>
      <a:accent3>
        <a:srgbClr val="214E41"/>
      </a:accent3>
      <a:accent4>
        <a:srgbClr val="D7FB00"/>
      </a:accent4>
      <a:accent5>
        <a:srgbClr val="FF8A78"/>
      </a:accent5>
      <a:accent6>
        <a:srgbClr val="000000"/>
      </a:accent6>
      <a:hlink>
        <a:srgbClr val="214E41"/>
      </a:hlink>
      <a:folHlink>
        <a:srgbClr val="FF8A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tent Slides - Poppins">
  <a:themeElements>
    <a:clrScheme name="Custom 3">
      <a:dk1>
        <a:srgbClr val="000000"/>
      </a:dk1>
      <a:lt1>
        <a:srgbClr val="FFFFFF"/>
      </a:lt1>
      <a:dk2>
        <a:srgbClr val="231A42"/>
      </a:dk2>
      <a:lt2>
        <a:srgbClr val="F5F6EB"/>
      </a:lt2>
      <a:accent1>
        <a:srgbClr val="F5F6EB"/>
      </a:accent1>
      <a:accent2>
        <a:srgbClr val="231A42"/>
      </a:accent2>
      <a:accent3>
        <a:srgbClr val="214E41"/>
      </a:accent3>
      <a:accent4>
        <a:srgbClr val="D7FB00"/>
      </a:accent4>
      <a:accent5>
        <a:srgbClr val="FF8A78"/>
      </a:accent5>
      <a:accent6>
        <a:srgbClr val="000000"/>
      </a:accent6>
      <a:hlink>
        <a:srgbClr val="214E41"/>
      </a:hlink>
      <a:folHlink>
        <a:srgbClr val="FF8A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2022-05-10T20:02:24Z</dcterms:created>
  <dc:creator>Katrina Judge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0x0101005FFB11D0277A1942A7085E5229441B83</vt:lpwstr>
  </property>
  <property fmtid="{D5CDD505-2E9C-101B-9397-08002B2CF9AE}" pid="3" name="MSIP_Label_736915f3-2f02-4945-8997-f2963298db46_Enabled">
    <vt:lpwstr>true</vt:lpwstr>
  </property>
  <property fmtid="{D5CDD505-2E9C-101B-9397-08002B2CF9AE}" pid="4" name="MSIP_Label_736915f3-2f02-4945-8997-f2963298db46_SetDate">
    <vt:lpwstr>2024-02-17T18:05:39Z</vt:lpwstr>
  </property>
  <property fmtid="{D5CDD505-2E9C-101B-9397-08002B2CF9AE}" pid="5" name="MSIP_Label_736915f3-2f02-4945-8997-f2963298db46_Method">
    <vt:lpwstr>Standard</vt:lpwstr>
  </property>
  <property fmtid="{D5CDD505-2E9C-101B-9397-08002B2CF9AE}" pid="6" name="MSIP_Label_736915f3-2f02-4945-8997-f2963298db46_Name">
    <vt:lpwstr>Internal</vt:lpwstr>
  </property>
  <property fmtid="{D5CDD505-2E9C-101B-9397-08002B2CF9AE}" pid="7" name="MSIP_Label_736915f3-2f02-4945-8997-f2963298db46_SiteId">
    <vt:lpwstr>cd99fef8-1cd3-4a2a-9bdf-15531181d65e</vt:lpwstr>
  </property>
  <property fmtid="{D5CDD505-2E9C-101B-9397-08002B2CF9AE}" pid="8" name="MSIP_Label_736915f3-2f02-4945-8997-f2963298db46_ActionId">
    <vt:lpwstr>e2715787-5e7e-4245-a91d-0dfb5b18365f</vt:lpwstr>
  </property>
  <property fmtid="{D5CDD505-2E9C-101B-9397-08002B2CF9AE}" pid="9" name="MSIP_Label_736915f3-2f02-4945-8997-f2963298db46_ContentBits">
    <vt:lpwstr>1</vt:lpwstr>
  </property>
  <property fmtid="{D5CDD505-2E9C-101B-9397-08002B2CF9AE}" pid="10" name="ClassificationContentMarkingHeaderLocations">
    <vt:lpwstr>Content Slides - Poppins:5\Content Slides / Boris:5\Content Slides / With Images:5\Break Slides / Boris:5\1_Break Slides / Boris:5\Contents Page:4\End Slides:5\GIF:5</vt:lpwstr>
  </property>
  <property fmtid="{D5CDD505-2E9C-101B-9397-08002B2CF9AE}" pid="11" name="ClassificationContentMarkingHeaderText">
    <vt:lpwstr>FOR INTERNAL USE</vt:lpwstr>
  </property>
</Properties>
</file>